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1DB694B-EC61-4D40-A729-E1BC38418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866B9CCF-2020-F33D-AE7E-C2105DD75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C3C8A01A-8E1B-56E8-62D3-88C00EFB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A720148-FC67-8A01-FB00-5191F6D90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F2F583D-C12C-96E8-0EB5-8166BAA5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52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C80FBE7-5FDF-81F9-48EE-9EC52DE5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65480B41-9D91-C37D-49FA-2A86CBA9B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ED3B80D-BBF8-7C68-D5AF-352BF60F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35C74758-97D7-D7F1-01DB-18E927CB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E266687-DF2B-F630-3656-8FB377F9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98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B291B484-6732-20D6-3733-FA9AD41BA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ECC1387B-978A-F2F8-93AC-59A2E39A4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60B4180E-9CDD-73FD-1419-0B6CC92D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EF509B90-33CA-AAAE-1EBF-9BC13BF5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54538063-9582-0B82-D291-C6E6250A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19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9F909E7-EE36-16CF-5C77-233831356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2D02E83-5ECE-80F5-C5C9-6FF6CE6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B355096-03DB-EC7A-895F-F5E626EF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51418F2F-6F76-AFC2-E4AF-71ACDFD6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47E4CEB8-3233-9B0C-5965-C43CD087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63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C570458-B9F2-533C-554F-928C94D1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9E6EA2BE-4AC6-017A-7904-CB3AD828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D573A7B9-3488-0E4E-F1E0-5ED399CF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A23B5777-3553-EBE2-BC51-086EC1C2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E9FA8189-DDF3-5153-A475-C30CBCF9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96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1F8240A-80E2-F036-E28E-90D485B7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4983DC5-2080-D6F4-B64F-37EB55A29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77C4099-B3A7-D24D-CFE9-66015438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D3AA7B72-EC96-37A6-31C9-DB9F2DA6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BE21840F-7216-80A9-59CA-2F47D564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707594AC-DDA1-0868-A3B9-5313DA59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5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1B6A7D-02B7-0781-C9FA-CEF5004B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492768BE-10D1-807F-F5F3-7497C7439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BE935E68-2C9F-A09E-111E-08011E63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2F87AB59-4F20-3FF7-FD5B-C39BBCCCA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A43B168C-50A1-3C80-13F0-7F4E9D97F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FC58D6D5-C7E0-D998-B0DC-FE6C6BB1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756DA8D7-5CD2-F820-9828-0BEADD4C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F9F93D46-2E3C-875B-9FA0-62EAA3D2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86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14B8B42-79B1-9D89-9177-22179E7C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972E47D6-A1F2-4630-B5C0-5577A4B1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D0A674CA-3522-7373-0A6C-087D2081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7D4A1AE6-EEE1-DA2D-67F0-AA32E2A4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45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879870CE-D024-D567-6608-C8BD5A56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93E7FCDA-A37F-33FB-3BC4-C81375EE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6320F14C-A821-F48F-42A1-08011C6D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59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4350A54-4E97-F392-BE44-8389CF97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C093C687-5311-1602-1ADD-4F732E5A0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70A9430C-B2C8-8A7A-4B54-9ACD9D617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48AAF480-E80A-53A1-2429-745975E4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0D15A125-214E-ACCB-2CAC-D97E1D5E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09C2F818-40DE-5C14-C1DE-DC46C4D4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81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EB31174-1C08-25AD-B89E-C7548531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50C4B7BB-DCE6-A1BE-A369-BDEAD447E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1A2E1283-A5C9-BD3B-657B-D7F267DA4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747A1CB1-A47E-D4F6-3BB9-488F08D9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09FC1FC3-CA37-33A8-C358-5208857A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C8546C18-D271-0DC8-2165-795ED3C9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44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0F057AFC-820B-CD72-3CA3-0D800CB6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28B9BB0B-35E2-E5E9-2C2C-255B2C0B5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C1CE45DB-87C3-C5D1-088C-F67CBAB36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3C757-B860-461C-A8DB-ECB1BFB022F5}" type="datetimeFigureOut">
              <a:rPr lang="nl-NL" smtClean="0"/>
              <a:t>23-10-2025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A7F7CBD-CF04-82E9-40F0-13C214FD8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B07FB8CB-E70B-BA61-92F7-59B75E8B8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CD2A6-BDCD-4EAF-A379-826DC2E01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6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D8D1C9-088B-19E9-C119-6A7EC1A9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6B3DEC30-D1D0-1F9C-AA03-D6A49262F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39" y="45000"/>
            <a:ext cx="5180666" cy="6804000"/>
          </a:xfrm>
        </p:spPr>
      </p:pic>
    </p:spTree>
    <p:extLst>
      <p:ext uri="{BB962C8B-B14F-4D97-AF65-F5344CB8AC3E}">
        <p14:creationId xmlns:p14="http://schemas.microsoft.com/office/powerpoint/2010/main" val="225662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7AADEFF-6EB9-7B6E-56A7-5F419A57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BBEA855C-789A-F17D-CBB1-C258B0AA3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4523" y="1129476"/>
            <a:ext cx="6794953" cy="4536000"/>
          </a:xfrm>
        </p:spPr>
      </p:pic>
    </p:spTree>
    <p:extLst>
      <p:ext uri="{BB962C8B-B14F-4D97-AF65-F5344CB8AC3E}">
        <p14:creationId xmlns:p14="http://schemas.microsoft.com/office/powerpoint/2010/main" val="98170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AAD434C-BC26-A333-D6C3-45222231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FF38E9FC-EA81-B9F6-6A9A-3AC78CCA5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92" y="18000"/>
            <a:ext cx="5130786" cy="6840000"/>
          </a:xfrm>
        </p:spPr>
      </p:pic>
    </p:spTree>
    <p:extLst>
      <p:ext uri="{BB962C8B-B14F-4D97-AF65-F5344CB8AC3E}">
        <p14:creationId xmlns:p14="http://schemas.microsoft.com/office/powerpoint/2010/main" val="385768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52346C9-1773-3B83-9282-F789E7E2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481D1E2D-EB9F-4B66-303B-3DC9914C4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73" y="45000"/>
            <a:ext cx="9932824" cy="6768000"/>
          </a:xfrm>
        </p:spPr>
      </p:pic>
    </p:spTree>
    <p:extLst>
      <p:ext uri="{BB962C8B-B14F-4D97-AF65-F5344CB8AC3E}">
        <p14:creationId xmlns:p14="http://schemas.microsoft.com/office/powerpoint/2010/main" val="247873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2A5E2BF-CDBB-90D1-FD36-58976388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C658DBC5-D765-3838-89C0-BCCD186A8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" y="365125"/>
            <a:ext cx="12037358" cy="5976000"/>
          </a:xfrm>
        </p:spPr>
      </p:pic>
    </p:spTree>
    <p:extLst>
      <p:ext uri="{BB962C8B-B14F-4D97-AF65-F5344CB8AC3E}">
        <p14:creationId xmlns:p14="http://schemas.microsoft.com/office/powerpoint/2010/main" val="4053838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AFED5F3-4D9B-E63D-F056-573C03A2C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AF58CA53-F9C5-C62D-344D-E906B2D4F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08" y="45000"/>
            <a:ext cx="9010983" cy="6768000"/>
          </a:xfrm>
        </p:spPr>
      </p:pic>
    </p:spTree>
    <p:extLst>
      <p:ext uri="{BB962C8B-B14F-4D97-AF65-F5344CB8AC3E}">
        <p14:creationId xmlns:p14="http://schemas.microsoft.com/office/powerpoint/2010/main" val="1055890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90C5B9F-3397-E673-3CE0-F51BD2734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37C4764F-95A2-65A9-6011-7659CC3B7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48" y="45000"/>
            <a:ext cx="3914903" cy="6768000"/>
          </a:xfrm>
        </p:spPr>
      </p:pic>
    </p:spTree>
    <p:extLst>
      <p:ext uri="{BB962C8B-B14F-4D97-AF65-F5344CB8AC3E}">
        <p14:creationId xmlns:p14="http://schemas.microsoft.com/office/powerpoint/2010/main" val="3019421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D1BA965-9399-0183-E382-E0B96375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F5770538-CB18-7CA8-7A87-2512BD707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34" y="18000"/>
            <a:ext cx="10270266" cy="6840000"/>
          </a:xfrm>
        </p:spPr>
      </p:pic>
    </p:spTree>
    <p:extLst>
      <p:ext uri="{BB962C8B-B14F-4D97-AF65-F5344CB8AC3E}">
        <p14:creationId xmlns:p14="http://schemas.microsoft.com/office/powerpoint/2010/main" val="29443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7008868-6C2C-4414-A16A-FE004537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5B4BEB41-F210-A3FA-CDBA-72FDAAA94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58" y="0"/>
            <a:ext cx="9744686" cy="7020000"/>
          </a:xfrm>
        </p:spPr>
      </p:pic>
    </p:spTree>
    <p:extLst>
      <p:ext uri="{BB962C8B-B14F-4D97-AF65-F5344CB8AC3E}">
        <p14:creationId xmlns:p14="http://schemas.microsoft.com/office/powerpoint/2010/main" val="1094534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CA67533-2D1E-46D8-5C83-E2CE88AE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8DAFA1CE-0E7F-D1C8-6595-F5BF7A480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88" y="63000"/>
            <a:ext cx="8913752" cy="6732000"/>
          </a:xfrm>
        </p:spPr>
      </p:pic>
    </p:spTree>
    <p:extLst>
      <p:ext uri="{BB962C8B-B14F-4D97-AF65-F5344CB8AC3E}">
        <p14:creationId xmlns:p14="http://schemas.microsoft.com/office/powerpoint/2010/main" val="205776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E3D0468-B17A-1D0B-4E9C-CB1646DE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30428461-2F43-EEF8-5ECA-7A0021798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45" y="18000"/>
            <a:ext cx="4660740" cy="6840000"/>
          </a:xfrm>
        </p:spPr>
      </p:pic>
    </p:spTree>
    <p:extLst>
      <p:ext uri="{BB962C8B-B14F-4D97-AF65-F5344CB8AC3E}">
        <p14:creationId xmlns:p14="http://schemas.microsoft.com/office/powerpoint/2010/main" val="71462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238C43-27D4-49E3-7DC4-EAC02744E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9F016FF9-74CC-A012-DF52-96BB1452B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09" y="63000"/>
            <a:ext cx="4832318" cy="6804000"/>
          </a:xfrm>
        </p:spPr>
      </p:pic>
    </p:spTree>
    <p:extLst>
      <p:ext uri="{BB962C8B-B14F-4D97-AF65-F5344CB8AC3E}">
        <p14:creationId xmlns:p14="http://schemas.microsoft.com/office/powerpoint/2010/main" val="418498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5BD0D18-875C-B363-D32D-042016C8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CE7A3765-EE73-D4B2-3D10-C1BE80508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05" y="46517"/>
            <a:ext cx="5409589" cy="6804000"/>
          </a:xfrm>
        </p:spPr>
      </p:pic>
    </p:spTree>
    <p:extLst>
      <p:ext uri="{BB962C8B-B14F-4D97-AF65-F5344CB8AC3E}">
        <p14:creationId xmlns:p14="http://schemas.microsoft.com/office/powerpoint/2010/main" val="385089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FEF8EA6-8CA9-F724-D3F1-58780EFE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CC5D095E-495E-C37F-BB75-CC150236C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69" y="-18000"/>
            <a:ext cx="9455662" cy="6876000"/>
          </a:xfrm>
        </p:spPr>
      </p:pic>
    </p:spTree>
    <p:extLst>
      <p:ext uri="{BB962C8B-B14F-4D97-AF65-F5344CB8AC3E}">
        <p14:creationId xmlns:p14="http://schemas.microsoft.com/office/powerpoint/2010/main" val="224381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A617913-03D6-9F5F-5AE4-94C9A7EE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7FFE3A9E-B706-538A-8C9E-1382106AB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971398" cy="6840000"/>
          </a:xfrm>
        </p:spPr>
      </p:pic>
    </p:spTree>
    <p:extLst>
      <p:ext uri="{BB962C8B-B14F-4D97-AF65-F5344CB8AC3E}">
        <p14:creationId xmlns:p14="http://schemas.microsoft.com/office/powerpoint/2010/main" val="295316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23FA283-9B82-48AD-2860-BA44CBB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CEB532BF-F444-6221-EAF4-D889641FF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63" y="0"/>
            <a:ext cx="8730855" cy="6840000"/>
          </a:xfrm>
        </p:spPr>
      </p:pic>
    </p:spTree>
    <p:extLst>
      <p:ext uri="{BB962C8B-B14F-4D97-AF65-F5344CB8AC3E}">
        <p14:creationId xmlns:p14="http://schemas.microsoft.com/office/powerpoint/2010/main" val="50225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D92634-CA31-D442-C056-3C93695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E21D4B60-365F-4ACE-C46E-FC21CF4AB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5" y="-54000"/>
            <a:ext cx="10079952" cy="6804000"/>
          </a:xfrm>
        </p:spPr>
      </p:pic>
    </p:spTree>
    <p:extLst>
      <p:ext uri="{BB962C8B-B14F-4D97-AF65-F5344CB8AC3E}">
        <p14:creationId xmlns:p14="http://schemas.microsoft.com/office/powerpoint/2010/main" val="294609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5E0CFF6-E3ED-A398-8E72-0717F609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A8A56C9B-9B2D-1B2F-3AE8-4D25A3B70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45" y="0"/>
            <a:ext cx="9785509" cy="6804000"/>
          </a:xfrm>
        </p:spPr>
      </p:pic>
    </p:spTree>
    <p:extLst>
      <p:ext uri="{BB962C8B-B14F-4D97-AF65-F5344CB8AC3E}">
        <p14:creationId xmlns:p14="http://schemas.microsoft.com/office/powerpoint/2010/main" val="29107400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0</Words>
  <Application>Microsoft Office PowerPoint</Application>
  <PresentationFormat>Breedbeeld</PresentationFormat>
  <Paragraphs>0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watersnood van 1825</dc:title>
  <dc:creator>Jan Dirk Wassenaar</dc:creator>
  <cp:lastModifiedBy>Microsoft-account</cp:lastModifiedBy>
  <cp:revision>5</cp:revision>
  <dcterms:created xsi:type="dcterms:W3CDTF">2025-01-08T16:34:51Z</dcterms:created>
  <dcterms:modified xsi:type="dcterms:W3CDTF">2025-10-23T12:10:35Z</dcterms:modified>
</cp:coreProperties>
</file>