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1"/>
  </p:notesMasterIdLst>
  <p:sldIdLst>
    <p:sldId id="260" r:id="rId6"/>
    <p:sldId id="261" r:id="rId7"/>
    <p:sldId id="258" r:id="rId8"/>
    <p:sldId id="263" r:id="rId9"/>
    <p:sldId id="259" r:id="rId10"/>
    <p:sldId id="257" r:id="rId11"/>
    <p:sldId id="275" r:id="rId12"/>
    <p:sldId id="269" r:id="rId13"/>
    <p:sldId id="266" r:id="rId14"/>
    <p:sldId id="267" r:id="rId15"/>
    <p:sldId id="268" r:id="rId16"/>
    <p:sldId id="278" r:id="rId17"/>
    <p:sldId id="276" r:id="rId18"/>
    <p:sldId id="272" r:id="rId19"/>
    <p:sldId id="277" r:id="rId20"/>
  </p:sldIdLst>
  <p:sldSz cx="12192000" cy="6858000"/>
  <p:notesSz cx="6669088" cy="97536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ABAE0B-D95A-EDD9-351F-851F55E626D2}" name="Berendien Bos" initials="BB" userId="S::b.bos@protestantsekerk.nl::b7b887bb-a0ad-447d-bddf-f5071d2d592b" providerId="AD"/>
  <p188:author id="{1948FEB6-4A8F-B661-06FA-F815D87A6B68}" name="Giel Schormans" initials="GS" userId="S::g.schormans@protestantsekerk.nl::2922a5d2-befd-4335-96d0-e483dcdb5ee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586E07-A295-26AD-2767-0B4239B752F5}" v="330" dt="2025-03-03T16:33:07.142"/>
    <p1510:client id="{87DD926E-F8AD-08D9-75E8-58C163CA73AC}" v="12" dt="2025-03-04T10:44:43.608"/>
    <p1510:client id="{FC6F7EE3-3EAD-784A-AF85-8C8D8A4C9B10}" v="140" dt="2025-03-04T13:13:40.9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28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el Schormans" userId="2922a5d2-befd-4335-96d0-e483dcdb5ee5" providerId="ADAL" clId="{116A42E6-0C2D-4728-BC47-982A81492239}"/>
    <pc:docChg chg="custSel modSld">
      <pc:chgData name="Giel Schormans" userId="2922a5d2-befd-4335-96d0-e483dcdb5ee5" providerId="ADAL" clId="{116A42E6-0C2D-4728-BC47-982A81492239}" dt="2025-03-04T10:37:44.319" v="32" actId="207"/>
      <pc:docMkLst>
        <pc:docMk/>
      </pc:docMkLst>
      <pc:sldChg chg="modSp mod">
        <pc:chgData name="Giel Schormans" userId="2922a5d2-befd-4335-96d0-e483dcdb5ee5" providerId="ADAL" clId="{116A42E6-0C2D-4728-BC47-982A81492239}" dt="2025-03-04T10:30:33.022" v="1" actId="20577"/>
        <pc:sldMkLst>
          <pc:docMk/>
          <pc:sldMk cId="3238184041" sldId="261"/>
        </pc:sldMkLst>
        <pc:spChg chg="mod">
          <ac:chgData name="Giel Schormans" userId="2922a5d2-befd-4335-96d0-e483dcdb5ee5" providerId="ADAL" clId="{116A42E6-0C2D-4728-BC47-982A81492239}" dt="2025-03-04T10:30:33.022" v="1" actId="20577"/>
          <ac:spMkLst>
            <pc:docMk/>
            <pc:sldMk cId="3238184041" sldId="261"/>
            <ac:spMk id="3" creationId="{1FDD7766-9ED4-D4F8-0B6B-96278B4A63BD}"/>
          </ac:spMkLst>
        </pc:spChg>
      </pc:sldChg>
      <pc:sldChg chg="modSp mod">
        <pc:chgData name="Giel Schormans" userId="2922a5d2-befd-4335-96d0-e483dcdb5ee5" providerId="ADAL" clId="{116A42E6-0C2D-4728-BC47-982A81492239}" dt="2025-03-04T10:37:44.319" v="32" actId="207"/>
        <pc:sldMkLst>
          <pc:docMk/>
          <pc:sldMk cId="3868036563" sldId="275"/>
        </pc:sldMkLst>
        <pc:spChg chg="mod">
          <ac:chgData name="Giel Schormans" userId="2922a5d2-befd-4335-96d0-e483dcdb5ee5" providerId="ADAL" clId="{116A42E6-0C2D-4728-BC47-982A81492239}" dt="2025-03-04T10:37:44.319" v="32" actId="207"/>
          <ac:spMkLst>
            <pc:docMk/>
            <pc:sldMk cId="3868036563" sldId="275"/>
            <ac:spMk id="5" creationId="{C421181C-50A2-B29E-BBFF-9C73DAFE8F58}"/>
          </ac:spMkLst>
        </pc:spChg>
        <pc:spChg chg="mod">
          <ac:chgData name="Giel Schormans" userId="2922a5d2-befd-4335-96d0-e483dcdb5ee5" providerId="ADAL" clId="{116A42E6-0C2D-4728-BC47-982A81492239}" dt="2025-03-04T10:37:03.012" v="26" actId="21"/>
          <ac:spMkLst>
            <pc:docMk/>
            <pc:sldMk cId="3868036563" sldId="275"/>
            <ac:spMk id="6" creationId="{EB3B4900-E274-4256-0C67-F3499A55AC63}"/>
          </ac:spMkLst>
        </pc:spChg>
        <pc:spChg chg="mod">
          <ac:chgData name="Giel Schormans" userId="2922a5d2-befd-4335-96d0-e483dcdb5ee5" providerId="ADAL" clId="{116A42E6-0C2D-4728-BC47-982A81492239}" dt="2025-03-04T10:37:23.464" v="31" actId="20577"/>
          <ac:spMkLst>
            <pc:docMk/>
            <pc:sldMk cId="3868036563" sldId="275"/>
            <ac:spMk id="7" creationId="{A0A2C0A7-B107-C624-CE34-186201817C2E}"/>
          </ac:spMkLst>
        </pc:spChg>
      </pc:sldChg>
    </pc:docChg>
  </pc:docChgLst>
  <pc:docChgLst>
    <pc:chgData name="Giel Schormans" userId="S::g.schormans@protestantsekerk.nl::2922a5d2-befd-4335-96d0-e483dcdb5ee5" providerId="AD" clId="Web-{430913AB-BBDB-FD73-56C9-EA1E2146A7B3}"/>
    <pc:docChg chg="mod modSld">
      <pc:chgData name="Giel Schormans" userId="S::g.schormans@protestantsekerk.nl::2922a5d2-befd-4335-96d0-e483dcdb5ee5" providerId="AD" clId="Web-{430913AB-BBDB-FD73-56C9-EA1E2146A7B3}" dt="2025-02-28T09:08:36.966" v="2" actId="20577"/>
      <pc:docMkLst>
        <pc:docMk/>
      </pc:docMkLst>
      <pc:sldChg chg="modSp">
        <pc:chgData name="Giel Schormans" userId="S::g.schormans@protestantsekerk.nl::2922a5d2-befd-4335-96d0-e483dcdb5ee5" providerId="AD" clId="Web-{430913AB-BBDB-FD73-56C9-EA1E2146A7B3}" dt="2025-02-28T09:08:36.966" v="2" actId="20577"/>
        <pc:sldMkLst>
          <pc:docMk/>
          <pc:sldMk cId="0" sldId="267"/>
        </pc:sldMkLst>
        <pc:spChg chg="mod">
          <ac:chgData name="Giel Schormans" userId="S::g.schormans@protestantsekerk.nl::2922a5d2-befd-4335-96d0-e483dcdb5ee5" providerId="AD" clId="Web-{430913AB-BBDB-FD73-56C9-EA1E2146A7B3}" dt="2025-02-28T09:08:36.966" v="2" actId="20577"/>
          <ac:spMkLst>
            <pc:docMk/>
            <pc:sldMk cId="0" sldId="267"/>
            <ac:spMk id="4" creationId="{3AA78355-E29E-09B6-9E39-04BDC9A19FBA}"/>
          </ac:spMkLst>
        </pc:spChg>
      </pc:sldChg>
      <pc:sldChg chg="modSp">
        <pc:chgData name="Giel Schormans" userId="S::g.schormans@protestantsekerk.nl::2922a5d2-befd-4335-96d0-e483dcdb5ee5" providerId="AD" clId="Web-{430913AB-BBDB-FD73-56C9-EA1E2146A7B3}" dt="2025-02-28T09:04:14.519" v="0" actId="20577"/>
        <pc:sldMkLst>
          <pc:docMk/>
          <pc:sldMk cId="554190911" sldId="273"/>
        </pc:sldMkLst>
      </pc:sldChg>
    </pc:docChg>
  </pc:docChgLst>
  <pc:docChgLst>
    <pc:chgData name="Berendien Bos" userId="S::b.bos@protestantsekerk.nl::b7b887bb-a0ad-447d-bddf-f5071d2d592b" providerId="AD" clId="Web-{67586E07-A295-26AD-2767-0B4239B752F5}"/>
    <pc:docChg chg="addSld delSld modSld sldOrd">
      <pc:chgData name="Berendien Bos" userId="S::b.bos@protestantsekerk.nl::b7b887bb-a0ad-447d-bddf-f5071d2d592b" providerId="AD" clId="Web-{67586E07-A295-26AD-2767-0B4239B752F5}" dt="2025-03-03T16:33:05.501" v="211" actId="20577"/>
      <pc:docMkLst>
        <pc:docMk/>
      </pc:docMkLst>
      <pc:sldChg chg="modSp">
        <pc:chgData name="Berendien Bos" userId="S::b.bos@protestantsekerk.nl::b7b887bb-a0ad-447d-bddf-f5071d2d592b" providerId="AD" clId="Web-{67586E07-A295-26AD-2767-0B4239B752F5}" dt="2025-03-03T13:51:55.694" v="3" actId="20577"/>
        <pc:sldMkLst>
          <pc:docMk/>
          <pc:sldMk cId="0" sldId="266"/>
        </pc:sldMkLst>
        <pc:spChg chg="mod">
          <ac:chgData name="Berendien Bos" userId="S::b.bos@protestantsekerk.nl::b7b887bb-a0ad-447d-bddf-f5071d2d592b" providerId="AD" clId="Web-{67586E07-A295-26AD-2767-0B4239B752F5}" dt="2025-03-03T13:51:55.694" v="3" actId="20577"/>
          <ac:spMkLst>
            <pc:docMk/>
            <pc:sldMk cId="0" sldId="266"/>
            <ac:spMk id="79" creationId="{00000000-0000-0000-0000-000000000000}"/>
          </ac:spMkLst>
        </pc:spChg>
      </pc:sldChg>
      <pc:sldChg chg="modSp">
        <pc:chgData name="Berendien Bos" userId="S::b.bos@protestantsekerk.nl::b7b887bb-a0ad-447d-bddf-f5071d2d592b" providerId="AD" clId="Web-{67586E07-A295-26AD-2767-0B4239B752F5}" dt="2025-03-03T16:27:12.548" v="104" actId="20577"/>
        <pc:sldMkLst>
          <pc:docMk/>
          <pc:sldMk cId="0" sldId="267"/>
        </pc:sldMkLst>
        <pc:spChg chg="mod">
          <ac:chgData name="Berendien Bos" userId="S::b.bos@protestantsekerk.nl::b7b887bb-a0ad-447d-bddf-f5071d2d592b" providerId="AD" clId="Web-{67586E07-A295-26AD-2767-0B4239B752F5}" dt="2025-03-03T16:27:12.548" v="104" actId="20577"/>
          <ac:spMkLst>
            <pc:docMk/>
            <pc:sldMk cId="0" sldId="267"/>
            <ac:spMk id="4" creationId="{3AA78355-E29E-09B6-9E39-04BDC9A19FBA}"/>
          </ac:spMkLst>
        </pc:spChg>
      </pc:sldChg>
      <pc:sldChg chg="modSp">
        <pc:chgData name="Berendien Bos" userId="S::b.bos@protestantsekerk.nl::b7b887bb-a0ad-447d-bddf-f5071d2d592b" providerId="AD" clId="Web-{67586E07-A295-26AD-2767-0B4239B752F5}" dt="2025-03-03T13:58:40.739" v="97" actId="20577"/>
        <pc:sldMkLst>
          <pc:docMk/>
          <pc:sldMk cId="0" sldId="268"/>
        </pc:sldMkLst>
        <pc:spChg chg="mod">
          <ac:chgData name="Berendien Bos" userId="S::b.bos@protestantsekerk.nl::b7b887bb-a0ad-447d-bddf-f5071d2d592b" providerId="AD" clId="Web-{67586E07-A295-26AD-2767-0B4239B752F5}" dt="2025-03-03T13:58:40.739" v="97" actId="20577"/>
          <ac:spMkLst>
            <pc:docMk/>
            <pc:sldMk cId="0" sldId="268"/>
            <ac:spMk id="3" creationId="{95FCA14F-791D-E9FF-6D08-1B7393DC4185}"/>
          </ac:spMkLst>
        </pc:spChg>
      </pc:sldChg>
      <pc:sldChg chg="modSp">
        <pc:chgData name="Berendien Bos" userId="S::b.bos@protestantsekerk.nl::b7b887bb-a0ad-447d-bddf-f5071d2d592b" providerId="AD" clId="Web-{67586E07-A295-26AD-2767-0B4239B752F5}" dt="2025-03-03T16:30:21.509" v="167" actId="20577"/>
        <pc:sldMkLst>
          <pc:docMk/>
          <pc:sldMk cId="3358435263" sldId="272"/>
        </pc:sldMkLst>
        <pc:spChg chg="mod">
          <ac:chgData name="Berendien Bos" userId="S::b.bos@protestantsekerk.nl::b7b887bb-a0ad-447d-bddf-f5071d2d592b" providerId="AD" clId="Web-{67586E07-A295-26AD-2767-0B4239B752F5}" dt="2025-03-03T16:30:21.509" v="167" actId="20577"/>
          <ac:spMkLst>
            <pc:docMk/>
            <pc:sldMk cId="3358435263" sldId="272"/>
            <ac:spMk id="3" creationId="{1FDD7766-9ED4-D4F8-0B6B-96278B4A63BD}"/>
          </ac:spMkLst>
        </pc:spChg>
      </pc:sldChg>
      <pc:sldChg chg="del">
        <pc:chgData name="Berendien Bos" userId="S::b.bos@protestantsekerk.nl::b7b887bb-a0ad-447d-bddf-f5071d2d592b" providerId="AD" clId="Web-{67586E07-A295-26AD-2767-0B4239B752F5}" dt="2025-03-03T16:31:52.029" v="178"/>
        <pc:sldMkLst>
          <pc:docMk/>
          <pc:sldMk cId="554190911" sldId="273"/>
        </pc:sldMkLst>
      </pc:sldChg>
      <pc:sldChg chg="modSp">
        <pc:chgData name="Berendien Bos" userId="S::b.bos@protestantsekerk.nl::b7b887bb-a0ad-447d-bddf-f5071d2d592b" providerId="AD" clId="Web-{67586E07-A295-26AD-2767-0B4239B752F5}" dt="2025-03-03T13:50:47.363" v="0" actId="20577"/>
        <pc:sldMkLst>
          <pc:docMk/>
          <pc:sldMk cId="3868036563" sldId="275"/>
        </pc:sldMkLst>
        <pc:spChg chg="mod">
          <ac:chgData name="Berendien Bos" userId="S::b.bos@protestantsekerk.nl::b7b887bb-a0ad-447d-bddf-f5071d2d592b" providerId="AD" clId="Web-{67586E07-A295-26AD-2767-0B4239B752F5}" dt="2025-03-03T13:50:47.363" v="0" actId="20577"/>
          <ac:spMkLst>
            <pc:docMk/>
            <pc:sldMk cId="3868036563" sldId="275"/>
            <ac:spMk id="5" creationId="{C421181C-50A2-B29E-BBFF-9C73DAFE8F58}"/>
          </ac:spMkLst>
        </pc:spChg>
      </pc:sldChg>
      <pc:sldChg chg="modSp">
        <pc:chgData name="Berendien Bos" userId="S::b.bos@protestantsekerk.nl::b7b887bb-a0ad-447d-bddf-f5071d2d592b" providerId="AD" clId="Web-{67586E07-A295-26AD-2767-0B4239B752F5}" dt="2025-03-03T16:31:06.777" v="173" actId="1076"/>
        <pc:sldMkLst>
          <pc:docMk/>
          <pc:sldMk cId="3939902770" sldId="276"/>
        </pc:sldMkLst>
        <pc:spChg chg="mod">
          <ac:chgData name="Berendien Bos" userId="S::b.bos@protestantsekerk.nl::b7b887bb-a0ad-447d-bddf-f5071d2d592b" providerId="AD" clId="Web-{67586E07-A295-26AD-2767-0B4239B752F5}" dt="2025-03-03T16:30:54.026" v="172" actId="1076"/>
          <ac:spMkLst>
            <pc:docMk/>
            <pc:sldMk cId="3939902770" sldId="276"/>
            <ac:spMk id="5" creationId="{C421181C-50A2-B29E-BBFF-9C73DAFE8F58}"/>
          </ac:spMkLst>
        </pc:spChg>
        <pc:spChg chg="mod">
          <ac:chgData name="Berendien Bos" userId="S::b.bos@protestantsekerk.nl::b7b887bb-a0ad-447d-bddf-f5071d2d592b" providerId="AD" clId="Web-{67586E07-A295-26AD-2767-0B4239B752F5}" dt="2025-03-03T16:31:06.777" v="173" actId="1076"/>
          <ac:spMkLst>
            <pc:docMk/>
            <pc:sldMk cId="3939902770" sldId="276"/>
            <ac:spMk id="6" creationId="{EB3B4900-E274-4256-0C67-F3499A55AC63}"/>
          </ac:spMkLst>
        </pc:spChg>
      </pc:sldChg>
      <pc:sldChg chg="modSp modCm">
        <pc:chgData name="Berendien Bos" userId="S::b.bos@protestantsekerk.nl::b7b887bb-a0ad-447d-bddf-f5071d2d592b" providerId="AD" clId="Web-{67586E07-A295-26AD-2767-0B4239B752F5}" dt="2025-03-03T16:33:05.501" v="211" actId="20577"/>
        <pc:sldMkLst>
          <pc:docMk/>
          <pc:sldMk cId="478748646" sldId="277"/>
        </pc:sldMkLst>
        <pc:spChg chg="mod">
          <ac:chgData name="Berendien Bos" userId="S::b.bos@protestantsekerk.nl::b7b887bb-a0ad-447d-bddf-f5071d2d592b" providerId="AD" clId="Web-{67586E07-A295-26AD-2767-0B4239B752F5}" dt="2025-03-03T16:33:05.501" v="211" actId="20577"/>
          <ac:spMkLst>
            <pc:docMk/>
            <pc:sldMk cId="478748646" sldId="277"/>
            <ac:spMk id="3" creationId="{654D0182-039E-BF2B-B168-02CB2FABEFE4}"/>
          </ac:spMkLst>
        </pc:spChg>
        <pc:spChg chg="mod">
          <ac:chgData name="Berendien Bos" userId="S::b.bos@protestantsekerk.nl::b7b887bb-a0ad-447d-bddf-f5071d2d592b" providerId="AD" clId="Web-{67586E07-A295-26AD-2767-0B4239B752F5}" dt="2025-03-03T16:32:51.516" v="206" actId="14100"/>
          <ac:spMkLst>
            <pc:docMk/>
            <pc:sldMk cId="478748646" sldId="277"/>
            <ac:spMk id="5" creationId="{6013A2FD-5141-2E4F-59C1-0785B21E71AB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erendien Bos" userId="S::b.bos@protestantsekerk.nl::b7b887bb-a0ad-447d-bddf-f5071d2d592b" providerId="AD" clId="Web-{67586E07-A295-26AD-2767-0B4239B752F5}" dt="2025-03-03T16:29:39.883" v="162" actId="20577"/>
              <pc2:cmMkLst xmlns:pc2="http://schemas.microsoft.com/office/powerpoint/2019/9/main/command">
                <pc:docMk/>
                <pc:sldMk cId="478748646" sldId="277"/>
                <pc2:cmMk id="{1CC02822-3384-44DE-9AF9-C6BBCB3FD4CF}"/>
              </pc2:cmMkLst>
            </pc226:cmChg>
          </p:ext>
        </pc:extLst>
      </pc:sldChg>
      <pc:sldChg chg="modSp add ord replId">
        <pc:chgData name="Berendien Bos" userId="S::b.bos@protestantsekerk.nl::b7b887bb-a0ad-447d-bddf-f5071d2d592b" providerId="AD" clId="Web-{67586E07-A295-26AD-2767-0B4239B752F5}" dt="2025-03-03T16:32:06.920" v="184" actId="20577"/>
        <pc:sldMkLst>
          <pc:docMk/>
          <pc:sldMk cId="66118488" sldId="278"/>
        </pc:sldMkLst>
        <pc:spChg chg="mod">
          <ac:chgData name="Berendien Bos" userId="S::b.bos@protestantsekerk.nl::b7b887bb-a0ad-447d-bddf-f5071d2d592b" providerId="AD" clId="Web-{67586E07-A295-26AD-2767-0B4239B752F5}" dt="2025-03-03T16:32:00.967" v="181" actId="20577"/>
          <ac:spMkLst>
            <pc:docMk/>
            <pc:sldMk cId="66118488" sldId="278"/>
            <ac:spMk id="5" creationId="{E1D0F531-A0AE-C4B8-4C41-8516FEC43EF7}"/>
          </ac:spMkLst>
        </pc:spChg>
        <pc:spChg chg="mod">
          <ac:chgData name="Berendien Bos" userId="S::b.bos@protestantsekerk.nl::b7b887bb-a0ad-447d-bddf-f5071d2d592b" providerId="AD" clId="Web-{67586E07-A295-26AD-2767-0B4239B752F5}" dt="2025-03-03T16:32:06.920" v="184" actId="20577"/>
          <ac:spMkLst>
            <pc:docMk/>
            <pc:sldMk cId="66118488" sldId="278"/>
            <ac:spMk id="6" creationId="{BFB625DF-8860-EAB3-24AF-2DC619313882}"/>
          </ac:spMkLst>
        </pc:spChg>
      </pc:sldChg>
    </pc:docChg>
  </pc:docChgLst>
  <pc:docChgLst>
    <pc:chgData name="Giel Schormans" userId="S::g.schormans@protestantsekerk.nl::2922a5d2-befd-4335-96d0-e483dcdb5ee5" providerId="AD" clId="Web-{87DD926E-F8AD-08D9-75E8-58C163CA73AC}"/>
    <pc:docChg chg="modSld">
      <pc:chgData name="Giel Schormans" userId="S::g.schormans@protestantsekerk.nl::2922a5d2-befd-4335-96d0-e483dcdb5ee5" providerId="AD" clId="Web-{87DD926E-F8AD-08D9-75E8-58C163CA73AC}" dt="2025-03-04T10:44:41.030" v="13" actId="20577"/>
      <pc:docMkLst>
        <pc:docMk/>
      </pc:docMkLst>
      <pc:sldChg chg="modSp">
        <pc:chgData name="Giel Schormans" userId="S::g.schormans@protestantsekerk.nl::2922a5d2-befd-4335-96d0-e483dcdb5ee5" providerId="AD" clId="Web-{87DD926E-F8AD-08D9-75E8-58C163CA73AC}" dt="2025-03-04T10:44:41.030" v="13" actId="20577"/>
        <pc:sldMkLst>
          <pc:docMk/>
          <pc:sldMk cId="3868036563" sldId="275"/>
        </pc:sldMkLst>
        <pc:spChg chg="mod">
          <ac:chgData name="Giel Schormans" userId="S::g.schormans@protestantsekerk.nl::2922a5d2-befd-4335-96d0-e483dcdb5ee5" providerId="AD" clId="Web-{87DD926E-F8AD-08D9-75E8-58C163CA73AC}" dt="2025-03-04T10:44:41.030" v="13" actId="20577"/>
          <ac:spMkLst>
            <pc:docMk/>
            <pc:sldMk cId="3868036563" sldId="275"/>
            <ac:spMk id="7" creationId="{A0A2C0A7-B107-C624-CE34-186201817C2E}"/>
          </ac:spMkLst>
        </pc:spChg>
      </pc:sldChg>
    </pc:docChg>
  </pc:docChgLst>
  <pc:docChgLst>
    <pc:chgData name="Berendien Bos" userId="S::b.bos@protestantsekerk.nl::b7b887bb-a0ad-447d-bddf-f5071d2d592b" providerId="AD" clId="Web-{2155C84D-F7A1-7B13-8E2E-0F398E788B89}"/>
    <pc:docChg chg="mod addSld delSld modSld">
      <pc:chgData name="Berendien Bos" userId="S::b.bos@protestantsekerk.nl::b7b887bb-a0ad-447d-bddf-f5071d2d592b" providerId="AD" clId="Web-{2155C84D-F7A1-7B13-8E2E-0F398E788B89}" dt="2025-02-28T13:07:25.075" v="184"/>
      <pc:docMkLst>
        <pc:docMk/>
      </pc:docMkLst>
      <pc:sldChg chg="modSp">
        <pc:chgData name="Berendien Bos" userId="S::b.bos@protestantsekerk.nl::b7b887bb-a0ad-447d-bddf-f5071d2d592b" providerId="AD" clId="Web-{2155C84D-F7A1-7B13-8E2E-0F398E788B89}" dt="2025-02-28T13:02:49.730" v="39" actId="20577"/>
        <pc:sldMkLst>
          <pc:docMk/>
          <pc:sldMk cId="616066492" sldId="260"/>
        </pc:sldMkLst>
        <pc:spChg chg="mod">
          <ac:chgData name="Berendien Bos" userId="S::b.bos@protestantsekerk.nl::b7b887bb-a0ad-447d-bddf-f5071d2d592b" providerId="AD" clId="Web-{2155C84D-F7A1-7B13-8E2E-0F398E788B89}" dt="2025-02-28T13:02:49.730" v="39" actId="20577"/>
          <ac:spMkLst>
            <pc:docMk/>
            <pc:sldMk cId="616066492" sldId="260"/>
            <ac:spMk id="4" creationId="{DFB07271-80D2-3D14-7F01-C76DCCD854EC}"/>
          </ac:spMkLst>
        </pc:spChg>
      </pc:sldChg>
      <pc:sldChg chg="modSp del">
        <pc:chgData name="Berendien Bos" userId="S::b.bos@protestantsekerk.nl::b7b887bb-a0ad-447d-bddf-f5071d2d592b" providerId="AD" clId="Web-{2155C84D-F7A1-7B13-8E2E-0F398E788B89}" dt="2025-02-28T13:05:20.302" v="67"/>
        <pc:sldMkLst>
          <pc:docMk/>
          <pc:sldMk cId="3055827375" sldId="264"/>
        </pc:sldMkLst>
      </pc:sldChg>
      <pc:sldChg chg="modSp">
        <pc:chgData name="Berendien Bos" userId="S::b.bos@protestantsekerk.nl::b7b887bb-a0ad-447d-bddf-f5071d2d592b" providerId="AD" clId="Web-{2155C84D-F7A1-7B13-8E2E-0F398E788B89}" dt="2025-02-28T13:01:03.583" v="36" actId="20577"/>
        <pc:sldMkLst>
          <pc:docMk/>
          <pc:sldMk cId="0" sldId="267"/>
        </pc:sldMkLst>
        <pc:spChg chg="mod">
          <ac:chgData name="Berendien Bos" userId="S::b.bos@protestantsekerk.nl::b7b887bb-a0ad-447d-bddf-f5071d2d592b" providerId="AD" clId="Web-{2155C84D-F7A1-7B13-8E2E-0F398E788B89}" dt="2025-02-28T13:01:03.583" v="36" actId="20577"/>
          <ac:spMkLst>
            <pc:docMk/>
            <pc:sldMk cId="0" sldId="267"/>
            <ac:spMk id="4" creationId="{3AA78355-E29E-09B6-9E39-04BDC9A19FBA}"/>
          </ac:spMkLst>
        </pc:spChg>
      </pc:sldChg>
      <pc:sldChg chg="modSp">
        <pc:chgData name="Berendien Bos" userId="S::b.bos@protestantsekerk.nl::b7b887bb-a0ad-447d-bddf-f5071d2d592b" providerId="AD" clId="Web-{2155C84D-F7A1-7B13-8E2E-0F398E788B89}" dt="2025-02-28T12:56:31.223" v="23" actId="20577"/>
        <pc:sldMkLst>
          <pc:docMk/>
          <pc:sldMk cId="0" sldId="268"/>
        </pc:sldMkLst>
        <pc:spChg chg="mod">
          <ac:chgData name="Berendien Bos" userId="S::b.bos@protestantsekerk.nl::b7b887bb-a0ad-447d-bddf-f5071d2d592b" providerId="AD" clId="Web-{2155C84D-F7A1-7B13-8E2E-0F398E788B89}" dt="2025-02-28T12:56:31.223" v="23" actId="20577"/>
          <ac:spMkLst>
            <pc:docMk/>
            <pc:sldMk cId="0" sldId="268"/>
            <ac:spMk id="3" creationId="{95FCA14F-791D-E9FF-6D08-1B7393DC4185}"/>
          </ac:spMkLst>
        </pc:spChg>
      </pc:sldChg>
      <pc:sldChg chg="modSp add replId">
        <pc:chgData name="Berendien Bos" userId="S::b.bos@protestantsekerk.nl::b7b887bb-a0ad-447d-bddf-f5071d2d592b" providerId="AD" clId="Web-{2155C84D-F7A1-7B13-8E2E-0F398E788B89}" dt="2025-02-28T13:06:40.932" v="183" actId="20577"/>
        <pc:sldMkLst>
          <pc:docMk/>
          <pc:sldMk cId="478748646" sldId="277"/>
        </pc:sldMkLst>
        <pc:spChg chg="mod">
          <ac:chgData name="Berendien Bos" userId="S::b.bos@protestantsekerk.nl::b7b887bb-a0ad-447d-bddf-f5071d2d592b" providerId="AD" clId="Web-{2155C84D-F7A1-7B13-8E2E-0F398E788B89}" dt="2025-02-28T13:05:30.568" v="88" actId="20577"/>
          <ac:spMkLst>
            <pc:docMk/>
            <pc:sldMk cId="478748646" sldId="277"/>
            <ac:spMk id="3" creationId="{654D0182-039E-BF2B-B168-02CB2FABEFE4}"/>
          </ac:spMkLst>
        </pc:spChg>
        <pc:spChg chg="mod">
          <ac:chgData name="Berendien Bos" userId="S::b.bos@protestantsekerk.nl::b7b887bb-a0ad-447d-bddf-f5071d2d592b" providerId="AD" clId="Web-{2155C84D-F7A1-7B13-8E2E-0F398E788B89}" dt="2025-02-28T13:06:40.932" v="183" actId="20577"/>
          <ac:spMkLst>
            <pc:docMk/>
            <pc:sldMk cId="478748646" sldId="277"/>
            <ac:spMk id="5" creationId="{6013A2FD-5141-2E4F-59C1-0785B21E71AB}"/>
          </ac:spMkLst>
        </pc:spChg>
      </pc:sldChg>
    </pc:docChg>
  </pc:docChgLst>
  <pc:docChgLst>
    <pc:chgData name="Berendien Bos" userId="S::b.bos@protestantsekerk.nl::b7b887bb-a0ad-447d-bddf-f5071d2d592b" providerId="AD" clId="Web-{FC6F7EE3-3EAD-784A-AF85-8C8D8A4C9B10}"/>
    <pc:docChg chg="modSld">
      <pc:chgData name="Berendien Bos" userId="S::b.bos@protestantsekerk.nl::b7b887bb-a0ad-447d-bddf-f5071d2d592b" providerId="AD" clId="Web-{FC6F7EE3-3EAD-784A-AF85-8C8D8A4C9B10}" dt="2025-03-04T13:13:39.740" v="101" actId="20577"/>
      <pc:docMkLst>
        <pc:docMk/>
      </pc:docMkLst>
      <pc:sldChg chg="modSp">
        <pc:chgData name="Berendien Bos" userId="S::b.bos@protestantsekerk.nl::b7b887bb-a0ad-447d-bddf-f5071d2d592b" providerId="AD" clId="Web-{FC6F7EE3-3EAD-784A-AF85-8C8D8A4C9B10}" dt="2025-03-04T13:04:04.533" v="1" actId="20577"/>
        <pc:sldMkLst>
          <pc:docMk/>
          <pc:sldMk cId="2429794197" sldId="258"/>
        </pc:sldMkLst>
        <pc:spChg chg="mod">
          <ac:chgData name="Berendien Bos" userId="S::b.bos@protestantsekerk.nl::b7b887bb-a0ad-447d-bddf-f5071d2d592b" providerId="AD" clId="Web-{FC6F7EE3-3EAD-784A-AF85-8C8D8A4C9B10}" dt="2025-03-04T13:04:04.533" v="1" actId="20577"/>
          <ac:spMkLst>
            <pc:docMk/>
            <pc:sldMk cId="2429794197" sldId="258"/>
            <ac:spMk id="60" creationId="{00000000-0000-0000-0000-000000000000}"/>
          </ac:spMkLst>
        </pc:spChg>
      </pc:sldChg>
      <pc:sldChg chg="modSp">
        <pc:chgData name="Berendien Bos" userId="S::b.bos@protestantsekerk.nl::b7b887bb-a0ad-447d-bddf-f5071d2d592b" providerId="AD" clId="Web-{FC6F7EE3-3EAD-784A-AF85-8C8D8A4C9B10}" dt="2025-03-04T13:03:52.704" v="0" actId="20577"/>
        <pc:sldMkLst>
          <pc:docMk/>
          <pc:sldMk cId="616066492" sldId="260"/>
        </pc:sldMkLst>
        <pc:spChg chg="mod">
          <ac:chgData name="Berendien Bos" userId="S::b.bos@protestantsekerk.nl::b7b887bb-a0ad-447d-bddf-f5071d2d592b" providerId="AD" clId="Web-{FC6F7EE3-3EAD-784A-AF85-8C8D8A4C9B10}" dt="2025-03-04T13:03:52.704" v="0" actId="20577"/>
          <ac:spMkLst>
            <pc:docMk/>
            <pc:sldMk cId="616066492" sldId="260"/>
            <ac:spMk id="3" creationId="{EB43FD65-F255-CD4B-DCE6-1612F1E16C48}"/>
          </ac:spMkLst>
        </pc:spChg>
      </pc:sldChg>
      <pc:sldChg chg="modSp">
        <pc:chgData name="Berendien Bos" userId="S::b.bos@protestantsekerk.nl::b7b887bb-a0ad-447d-bddf-f5071d2d592b" providerId="AD" clId="Web-{FC6F7EE3-3EAD-784A-AF85-8C8D8A4C9B10}" dt="2025-03-04T13:04:11.986" v="2" actId="20577"/>
        <pc:sldMkLst>
          <pc:docMk/>
          <pc:sldMk cId="2132479628" sldId="263"/>
        </pc:sldMkLst>
        <pc:spChg chg="mod">
          <ac:chgData name="Berendien Bos" userId="S::b.bos@protestantsekerk.nl::b7b887bb-a0ad-447d-bddf-f5071d2d592b" providerId="AD" clId="Web-{FC6F7EE3-3EAD-784A-AF85-8C8D8A4C9B10}" dt="2025-03-04T13:04:11.986" v="2" actId="20577"/>
          <ac:spMkLst>
            <pc:docMk/>
            <pc:sldMk cId="2132479628" sldId="263"/>
            <ac:spMk id="60" creationId="{00000000-0000-0000-0000-000000000000}"/>
          </ac:spMkLst>
        </pc:spChg>
      </pc:sldChg>
      <pc:sldChg chg="modSp">
        <pc:chgData name="Berendien Bos" userId="S::b.bos@protestantsekerk.nl::b7b887bb-a0ad-447d-bddf-f5071d2d592b" providerId="AD" clId="Web-{FC6F7EE3-3EAD-784A-AF85-8C8D8A4C9B10}" dt="2025-03-04T13:10:05.467" v="6" actId="20577"/>
        <pc:sldMkLst>
          <pc:docMk/>
          <pc:sldMk cId="0" sldId="268"/>
        </pc:sldMkLst>
        <pc:spChg chg="mod">
          <ac:chgData name="Berendien Bos" userId="S::b.bos@protestantsekerk.nl::b7b887bb-a0ad-447d-bddf-f5071d2d592b" providerId="AD" clId="Web-{FC6F7EE3-3EAD-784A-AF85-8C8D8A4C9B10}" dt="2025-03-04T13:10:05.467" v="6" actId="20577"/>
          <ac:spMkLst>
            <pc:docMk/>
            <pc:sldMk cId="0" sldId="268"/>
            <ac:spMk id="3" creationId="{95FCA14F-791D-E9FF-6D08-1B7393DC4185}"/>
          </ac:spMkLst>
        </pc:spChg>
      </pc:sldChg>
      <pc:sldChg chg="modSp">
        <pc:chgData name="Berendien Bos" userId="S::b.bos@protestantsekerk.nl::b7b887bb-a0ad-447d-bddf-f5071d2d592b" providerId="AD" clId="Web-{FC6F7EE3-3EAD-784A-AF85-8C8D8A4C9B10}" dt="2025-03-04T13:13:39.740" v="101" actId="20577"/>
        <pc:sldMkLst>
          <pc:docMk/>
          <pc:sldMk cId="478748646" sldId="277"/>
        </pc:sldMkLst>
        <pc:spChg chg="mod">
          <ac:chgData name="Berendien Bos" userId="S::b.bos@protestantsekerk.nl::b7b887bb-a0ad-447d-bddf-f5071d2d592b" providerId="AD" clId="Web-{FC6F7EE3-3EAD-784A-AF85-8C8D8A4C9B10}" dt="2025-03-04T13:13:39.740" v="101" actId="20577"/>
          <ac:spMkLst>
            <pc:docMk/>
            <pc:sldMk cId="478748646" sldId="277"/>
            <ac:spMk id="5" creationId="{6013A2FD-5141-2E4F-59C1-0785B21E71AB}"/>
          </ac:spMkLst>
        </pc:spChg>
      </pc:sldChg>
      <pc:sldChg chg="modSp">
        <pc:chgData name="Berendien Bos" userId="S::b.bos@protestantsekerk.nl::b7b887bb-a0ad-447d-bddf-f5071d2d592b" providerId="AD" clId="Web-{FC6F7EE3-3EAD-784A-AF85-8C8D8A4C9B10}" dt="2025-03-04T13:11:40.533" v="66" actId="20577"/>
        <pc:sldMkLst>
          <pc:docMk/>
          <pc:sldMk cId="66118488" sldId="278"/>
        </pc:sldMkLst>
        <pc:spChg chg="mod">
          <ac:chgData name="Berendien Bos" userId="S::b.bos@protestantsekerk.nl::b7b887bb-a0ad-447d-bddf-f5071d2d592b" providerId="AD" clId="Web-{FC6F7EE3-3EAD-784A-AF85-8C8D8A4C9B10}" dt="2025-03-04T13:11:40.533" v="66" actId="20577"/>
          <ac:spMkLst>
            <pc:docMk/>
            <pc:sldMk cId="66118488" sldId="278"/>
            <ac:spMk id="6" creationId="{BFB625DF-8860-EAB3-24AF-2DC61931388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93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893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DFC56-445F-4BD0-B021-EF9B3D53D011}" type="datetimeFigureOut">
              <a:t>3/4/2025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19200"/>
            <a:ext cx="5853112" cy="3292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66909" y="4693920"/>
            <a:ext cx="5335270" cy="38404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264228"/>
            <a:ext cx="2889938" cy="4893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777607" y="9264228"/>
            <a:ext cx="2889938" cy="4893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C9DBAD-85E2-461B-BA78-7EAC80BD1B70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796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83b2f3b014_0_6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31838"/>
            <a:ext cx="6500812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g283b2f3b014_0_673:notes"/>
          <p:cNvSpPr txBox="1">
            <a:spLocks noGrp="1"/>
          </p:cNvSpPr>
          <p:nvPr>
            <p:ph type="body" idx="1"/>
          </p:nvPr>
        </p:nvSpPr>
        <p:spPr>
          <a:xfrm>
            <a:off x="666909" y="4632960"/>
            <a:ext cx="533527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Beleidsplan?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Bezinningsproces - Nieuw Kerkelijk Peil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2958473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841df64f9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31838"/>
            <a:ext cx="6500812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2" name="Google Shape;112;g2841df64f98_0_7:notes"/>
          <p:cNvSpPr txBox="1">
            <a:spLocks noGrp="1"/>
          </p:cNvSpPr>
          <p:nvPr>
            <p:ph type="body" idx="1"/>
          </p:nvPr>
        </p:nvSpPr>
        <p:spPr>
          <a:xfrm>
            <a:off x="666909" y="4632960"/>
            <a:ext cx="533527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841df64f98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31838"/>
            <a:ext cx="6500812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8" name="Google Shape;118;g2841df64f98_0_14:notes"/>
          <p:cNvSpPr txBox="1">
            <a:spLocks noGrp="1"/>
          </p:cNvSpPr>
          <p:nvPr>
            <p:ph type="body" idx="1"/>
          </p:nvPr>
        </p:nvSpPr>
        <p:spPr>
          <a:xfrm>
            <a:off x="666909" y="4632960"/>
            <a:ext cx="533527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8AE704F5-2539-5D45-0CB0-4B81D44FB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83b2f3b014_0_673:notes">
            <a:extLst>
              <a:ext uri="{FF2B5EF4-FFF2-40B4-BE49-F238E27FC236}">
                <a16:creationId xmlns:a16="http://schemas.microsoft.com/office/drawing/2014/main" id="{5D91BD35-1D84-03A2-2DA4-772232CA9B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31838"/>
            <a:ext cx="6500812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g283b2f3b014_0_673:notes">
            <a:extLst>
              <a:ext uri="{FF2B5EF4-FFF2-40B4-BE49-F238E27FC236}">
                <a16:creationId xmlns:a16="http://schemas.microsoft.com/office/drawing/2014/main" id="{8E85764E-0700-9189-79A5-B3C92BBF17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66909" y="4632960"/>
            <a:ext cx="533527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Beleidsplan?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Bezinningsproces - Nieuw Kerkelijk Peil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0273700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83b2f3b014_0_6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31838"/>
            <a:ext cx="6500812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g283b2f3b014_0_673:notes"/>
          <p:cNvSpPr txBox="1">
            <a:spLocks noGrp="1"/>
          </p:cNvSpPr>
          <p:nvPr>
            <p:ph type="body" idx="1"/>
          </p:nvPr>
        </p:nvSpPr>
        <p:spPr>
          <a:xfrm>
            <a:off x="666909" y="4632960"/>
            <a:ext cx="533527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Beleidsplan?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Bezinningsproces - Nieuw Kerkelijk Peil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91036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83b2f3b014_0_6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31838"/>
            <a:ext cx="6500812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g283b2f3b014_0_673:notes"/>
          <p:cNvSpPr txBox="1">
            <a:spLocks noGrp="1"/>
          </p:cNvSpPr>
          <p:nvPr>
            <p:ph type="body" idx="1"/>
          </p:nvPr>
        </p:nvSpPr>
        <p:spPr>
          <a:xfrm>
            <a:off x="666909" y="4632960"/>
            <a:ext cx="533527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Beleidsplan?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Bezinningsproces - Nieuw Kerkelijk Peil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88293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E3AADACD-7700-173F-D78D-2BA750EFA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83b2f3b014_0_673:notes">
            <a:extLst>
              <a:ext uri="{FF2B5EF4-FFF2-40B4-BE49-F238E27FC236}">
                <a16:creationId xmlns:a16="http://schemas.microsoft.com/office/drawing/2014/main" id="{46D4B94F-F296-AD17-AC11-FFEFC49F848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31838"/>
            <a:ext cx="6500812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g283b2f3b014_0_673:notes">
            <a:extLst>
              <a:ext uri="{FF2B5EF4-FFF2-40B4-BE49-F238E27FC236}">
                <a16:creationId xmlns:a16="http://schemas.microsoft.com/office/drawing/2014/main" id="{94A06E4A-0CA0-D22F-7543-C759905BA9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66909" y="4632960"/>
            <a:ext cx="533527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Beleidsplan?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Bezinningsproces - Nieuw Kerkelijk Peil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569024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83b2f3b014_0_6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31838"/>
            <a:ext cx="6500812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g283b2f3b014_0_673:notes"/>
          <p:cNvSpPr txBox="1">
            <a:spLocks noGrp="1"/>
          </p:cNvSpPr>
          <p:nvPr>
            <p:ph type="body" idx="1"/>
          </p:nvPr>
        </p:nvSpPr>
        <p:spPr>
          <a:xfrm>
            <a:off x="666909" y="4632960"/>
            <a:ext cx="533527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Beleidsplan?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Bezinningsproces - Nieuw Kerkelijk Peil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23576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83b2f3b014_0_6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31838"/>
            <a:ext cx="6500812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g283b2f3b014_0_673:notes"/>
          <p:cNvSpPr txBox="1">
            <a:spLocks noGrp="1"/>
          </p:cNvSpPr>
          <p:nvPr>
            <p:ph type="body" idx="1"/>
          </p:nvPr>
        </p:nvSpPr>
        <p:spPr>
          <a:xfrm>
            <a:off x="666909" y="4632960"/>
            <a:ext cx="533527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Beleidsplan?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Bezinningsproces - Nieuw Kerkelijk Peil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663231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83b2f3b014_0_6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31838"/>
            <a:ext cx="6500812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g283b2f3b014_0_673:notes"/>
          <p:cNvSpPr txBox="1">
            <a:spLocks noGrp="1"/>
          </p:cNvSpPr>
          <p:nvPr>
            <p:ph type="body" idx="1"/>
          </p:nvPr>
        </p:nvSpPr>
        <p:spPr>
          <a:xfrm>
            <a:off x="666909" y="4632960"/>
            <a:ext cx="533527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Beleidsplan?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Bezinningsproces - Nieuw Kerkelijk Peil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355942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83b2f3b014_0_6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31838"/>
            <a:ext cx="6500812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g283b2f3b014_0_673:notes"/>
          <p:cNvSpPr txBox="1">
            <a:spLocks noGrp="1"/>
          </p:cNvSpPr>
          <p:nvPr>
            <p:ph type="body" idx="1"/>
          </p:nvPr>
        </p:nvSpPr>
        <p:spPr>
          <a:xfrm>
            <a:off x="666909" y="4632960"/>
            <a:ext cx="533527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Beleidsplan?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Bezinningsproces - Nieuw Kerkelijk Peil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246595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83b2f3b014_0_6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31838"/>
            <a:ext cx="6500812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g283b2f3b014_0_673:notes"/>
          <p:cNvSpPr txBox="1">
            <a:spLocks noGrp="1"/>
          </p:cNvSpPr>
          <p:nvPr>
            <p:ph type="body" idx="1"/>
          </p:nvPr>
        </p:nvSpPr>
        <p:spPr>
          <a:xfrm>
            <a:off x="666909" y="4632960"/>
            <a:ext cx="533527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Beleidsplan?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Bezinningsproces - Nieuw Kerkelijk Peil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83b2f3b014_0_6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31838"/>
            <a:ext cx="6500812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g283b2f3b014_0_673:notes"/>
          <p:cNvSpPr txBox="1">
            <a:spLocks noGrp="1"/>
          </p:cNvSpPr>
          <p:nvPr>
            <p:ph type="body" idx="1"/>
          </p:nvPr>
        </p:nvSpPr>
        <p:spPr>
          <a:xfrm>
            <a:off x="666909" y="4632960"/>
            <a:ext cx="533527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Beleidsplan?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Bezinningsproces - Nieuw Kerkelijk Peil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350253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83b2f3b014_0_6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31838"/>
            <a:ext cx="6502400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g283b2f3b014_0_686:notes"/>
          <p:cNvSpPr txBox="1">
            <a:spLocks noGrp="1"/>
          </p:cNvSpPr>
          <p:nvPr>
            <p:ph type="body" idx="1"/>
          </p:nvPr>
        </p:nvSpPr>
        <p:spPr>
          <a:xfrm>
            <a:off x="666909" y="4632960"/>
            <a:ext cx="533527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Schets de mogelijkheden voor de structurele invulling (dia 4)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83b2f3b014_0_7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31838"/>
            <a:ext cx="6500812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6" name="Google Shape;76;g283b2f3b014_0_700:notes"/>
          <p:cNvSpPr txBox="1">
            <a:spLocks noGrp="1"/>
          </p:cNvSpPr>
          <p:nvPr>
            <p:ph type="body" idx="1"/>
          </p:nvPr>
        </p:nvSpPr>
        <p:spPr>
          <a:xfrm>
            <a:off x="666909" y="4632960"/>
            <a:ext cx="533527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"/>
              <a:t>en de tijdelijke mogelijkheden (dia 5)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331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2210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83161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99039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9333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57742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70492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2513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99839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60541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2413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650130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Arbeidsbemiddeling@protestantsekerk.n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EB43FD65-F255-CD4B-DCE6-1612F1E16C48}"/>
              </a:ext>
            </a:extLst>
          </p:cNvPr>
          <p:cNvSpPr txBox="1"/>
          <p:nvPr/>
        </p:nvSpPr>
        <p:spPr>
          <a:xfrm>
            <a:off x="858025" y="1786734"/>
            <a:ext cx="10475949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2400" dirty="0">
                <a:solidFill>
                  <a:srgbClr val="FF0000"/>
                </a:solidFill>
              </a:rPr>
              <a:t>Tendensen in het beroepingswerk </a:t>
            </a:r>
          </a:p>
          <a:p>
            <a:endParaRPr lang="nl-NL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DFB07271-80D2-3D14-7F01-C76DCCD854EC}"/>
              </a:ext>
            </a:extLst>
          </p:cNvPr>
          <p:cNvSpPr txBox="1"/>
          <p:nvPr/>
        </p:nvSpPr>
        <p:spPr>
          <a:xfrm>
            <a:off x="1008529" y="4276165"/>
            <a:ext cx="7879977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/>
              <a:t>Ds. Giel Schormans – predikant voor het beroepingswerk</a:t>
            </a:r>
          </a:p>
          <a:p>
            <a:r>
              <a:rPr lang="nl-NL"/>
              <a:t>Berendien Bos, consulent mobiliteitspool</a:t>
            </a:r>
          </a:p>
          <a:p>
            <a:r>
              <a:rPr lang="nl-NL"/>
              <a:t>Dienstenorganisatie Protestantse Kerk </a:t>
            </a:r>
          </a:p>
        </p:txBody>
      </p:sp>
    </p:spTree>
    <p:extLst>
      <p:ext uri="{BB962C8B-B14F-4D97-AF65-F5344CB8AC3E}">
        <p14:creationId xmlns:p14="http://schemas.microsoft.com/office/powerpoint/2010/main" val="616066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 idx="4294967295"/>
          </p:nvPr>
        </p:nvSpPr>
        <p:spPr>
          <a:xfrm>
            <a:off x="415600" y="1376100"/>
            <a:ext cx="11360800" cy="6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SzPts val="1100"/>
            </a:pPr>
            <a:r>
              <a:rPr lang="nl">
                <a:solidFill>
                  <a:srgbClr val="D03631"/>
                </a:solidFill>
              </a:rPr>
              <a:t>Ambulant predikant</a:t>
            </a:r>
            <a:endParaRPr>
              <a:solidFill>
                <a:srgbClr val="D03631"/>
              </a:solidFill>
            </a:endParaRPr>
          </a:p>
          <a:p>
            <a:pPr>
              <a:buSzPts val="1100"/>
            </a:pPr>
            <a:endParaRPr>
              <a:solidFill>
                <a:srgbClr val="D03631"/>
              </a:solidFill>
            </a:endParaRPr>
          </a:p>
          <a:p>
            <a:endParaRPr>
              <a:solidFill>
                <a:srgbClr val="D03631"/>
              </a:solidFill>
            </a:endParaRPr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4294967295"/>
          </p:nvPr>
        </p:nvSpPr>
        <p:spPr>
          <a:xfrm>
            <a:off x="415599" y="2100633"/>
            <a:ext cx="5259059" cy="44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None/>
            </a:pPr>
            <a:r>
              <a:rPr lang="nl">
                <a:latin typeface="Aptos"/>
              </a:rPr>
              <a:t>Mobiliteitspool:</a:t>
            </a:r>
            <a:endParaRPr lang="en-US">
              <a:latin typeface="Aptos"/>
            </a:endParaRPr>
          </a:p>
          <a:p>
            <a:pPr marL="608965" indent="-456565">
              <a:lnSpc>
                <a:spcPct val="150000"/>
              </a:lnSpc>
            </a:pPr>
            <a:r>
              <a:rPr lang="nl">
                <a:latin typeface="Aptos"/>
              </a:rPr>
              <a:t>ruim 120 ervaren predikanten die (parttime) in de gemeente ingezet kunnen worden.</a:t>
            </a:r>
            <a:endParaRPr>
              <a:latin typeface="Aptos"/>
            </a:endParaRPr>
          </a:p>
          <a:p>
            <a:pPr marL="608965" indent="-456565">
              <a:lnSpc>
                <a:spcPct val="150000"/>
              </a:lnSpc>
            </a:pPr>
            <a:r>
              <a:rPr lang="nl">
                <a:latin typeface="Aptos"/>
              </a:rPr>
              <a:t>van enkele maanden tot doorgaans maximaal 2 jaar.</a:t>
            </a:r>
            <a:endParaRPr>
              <a:latin typeface="Aptos"/>
            </a:endParaRPr>
          </a:p>
          <a:p>
            <a:pPr marL="608965" indent="-456565">
              <a:lnSpc>
                <a:spcPct val="150000"/>
              </a:lnSpc>
            </a:pPr>
            <a:r>
              <a:rPr lang="nl">
                <a:latin typeface="Aptos"/>
              </a:rPr>
              <a:t>zijn in dienst bij de mobiliteitspool en uitgeleend aan de gemeente </a:t>
            </a:r>
            <a:endParaRPr>
              <a:latin typeface="Aptos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nl">
                <a:latin typeface="Aptos"/>
              </a:rPr>
              <a:t>- OF -</a:t>
            </a:r>
            <a:endParaRPr>
              <a:latin typeface="Aptos"/>
            </a:endParaRPr>
          </a:p>
          <a:p>
            <a:pPr marL="608965" indent="-456565">
              <a:lnSpc>
                <a:spcPct val="150000"/>
              </a:lnSpc>
            </a:pPr>
            <a:r>
              <a:rPr lang="nl">
                <a:latin typeface="Aptos"/>
              </a:rPr>
              <a:t>werken op basis van structurele hulpdiensten als ambulant predikant via de Mobiliteitspool</a:t>
            </a:r>
            <a:endParaRPr>
              <a:latin typeface="Aptos"/>
            </a:endParaRPr>
          </a:p>
          <a:p>
            <a:pPr marL="0" indent="0">
              <a:buNone/>
            </a:pPr>
            <a:endParaRPr/>
          </a:p>
          <a:p>
            <a:pPr marL="0" indent="0">
              <a:spcBef>
                <a:spcPts val="2133"/>
              </a:spcBef>
              <a:buNone/>
            </a:pPr>
            <a:endParaRPr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3AA78355-E29E-09B6-9E39-04BDC9A19FBA}"/>
              </a:ext>
            </a:extLst>
          </p:cNvPr>
          <p:cNvSpPr txBox="1"/>
          <p:nvPr/>
        </p:nvSpPr>
        <p:spPr>
          <a:xfrm>
            <a:off x="7221324" y="2308313"/>
            <a:ext cx="4429669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fontAlgn="base"/>
            <a:r>
              <a:rPr lang="nl-NL" i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Arial"/>
              </a:rPr>
              <a:t>Ambulant predikanten in de classis bij: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i="1">
              <a:latin typeface="+mj-lt"/>
              <a:ea typeface="Times New Roman" panose="02020603050405020304" pitchFamily="18" charset="0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i="1">
                <a:latin typeface="+mj-lt"/>
                <a:ea typeface="Times New Roman" panose="02020603050405020304" pitchFamily="18" charset="0"/>
              </a:rPr>
              <a:t>HG Vriezenveen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i="1">
                <a:latin typeface="+mj-lt"/>
                <a:ea typeface="Times New Roman" panose="02020603050405020304" pitchFamily="18" charset="0"/>
                <a:cs typeface="Arial"/>
              </a:rPr>
              <a:t>Pg Haaksbergen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i="1">
              <a:latin typeface="+mj-lt"/>
              <a:ea typeface="Times New Roman" panose="02020603050405020304" pitchFamily="18" charset="0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i="1">
                <a:latin typeface="+mj-lt"/>
                <a:ea typeface="Times New Roman" panose="02020603050405020304" pitchFamily="18" charset="0"/>
                <a:cs typeface="Arial"/>
              </a:rPr>
              <a:t>4 werkzaam in andere classes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i="1">
                <a:latin typeface="+mj-lt"/>
                <a:ea typeface="Times New Roman" panose="02020603050405020304" pitchFamily="18" charset="0"/>
                <a:cs typeface="Arial"/>
              </a:rPr>
              <a:t>Ongeveer 12 ambulant predikanten woonachtig in classis Overijssel-Flevoland.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i="1">
              <a:latin typeface="+mj-lt"/>
              <a:ea typeface="Times New Roman" panose="02020603050405020304" pitchFamily="18" charset="0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 idx="4294967295"/>
          </p:nvPr>
        </p:nvSpPr>
        <p:spPr>
          <a:xfrm>
            <a:off x="415600" y="1710967"/>
            <a:ext cx="11360800" cy="613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SzPts val="1100"/>
            </a:pPr>
            <a:r>
              <a:rPr lang="nl">
                <a:solidFill>
                  <a:srgbClr val="FF0000"/>
                </a:solidFill>
              </a:rPr>
              <a:t>Interim-predikant</a:t>
            </a:r>
            <a:endParaRPr lang="en-US">
              <a:solidFill>
                <a:srgbClr val="FF0000"/>
              </a:solidFill>
            </a:endParaRPr>
          </a:p>
          <a:p>
            <a:pPr>
              <a:buSzPts val="1100"/>
            </a:pPr>
            <a:endParaRPr>
              <a:solidFill>
                <a:srgbClr val="D03631"/>
              </a:solidFill>
            </a:endParaRPr>
          </a:p>
          <a:p>
            <a:endParaRPr>
              <a:solidFill>
                <a:srgbClr val="D03631"/>
              </a:solidFill>
            </a:endParaRPr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4294967295"/>
          </p:nvPr>
        </p:nvSpPr>
        <p:spPr>
          <a:xfrm>
            <a:off x="415600" y="2570044"/>
            <a:ext cx="11360800" cy="36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8965" indent="-456565">
              <a:lnSpc>
                <a:spcPct val="150000"/>
              </a:lnSpc>
            </a:pPr>
            <a:r>
              <a:rPr lang="nl" sz="2000">
                <a:solidFill>
                  <a:schemeClr val="tx1"/>
                </a:solidFill>
                <a:latin typeface="Aptos"/>
              </a:rPr>
              <a:t>In een gemeente waar ‘huiswerk’ te doen is.</a:t>
            </a:r>
            <a:endParaRPr lang="en-US" sz="2000">
              <a:solidFill>
                <a:schemeClr val="tx1"/>
              </a:solidFill>
              <a:latin typeface="Aptos"/>
            </a:endParaRPr>
          </a:p>
          <a:p>
            <a:pPr marL="608965" indent="-456565">
              <a:lnSpc>
                <a:spcPct val="150000"/>
              </a:lnSpc>
            </a:pPr>
            <a:r>
              <a:rPr lang="nl" sz="2000">
                <a:solidFill>
                  <a:schemeClr val="tx1"/>
                </a:solidFill>
                <a:latin typeface="Aptos"/>
              </a:rPr>
              <a:t>Een tijdelijke predikant als begeleider bij verandering, crisis en rouw</a:t>
            </a:r>
            <a:endParaRPr sz="2000">
              <a:solidFill>
                <a:schemeClr val="tx1"/>
              </a:solidFill>
              <a:latin typeface="Aptos"/>
            </a:endParaRPr>
          </a:p>
          <a:p>
            <a:pPr marL="608965" indent="-456565">
              <a:lnSpc>
                <a:spcPct val="150000"/>
              </a:lnSpc>
            </a:pPr>
            <a:r>
              <a:rPr lang="nl" sz="2000">
                <a:solidFill>
                  <a:schemeClr val="tx1"/>
                </a:solidFill>
                <a:latin typeface="Aptos"/>
              </a:rPr>
              <a:t>Specialist met interim-opleiding</a:t>
            </a:r>
            <a:endParaRPr sz="2000">
              <a:solidFill>
                <a:schemeClr val="tx1"/>
              </a:solidFill>
              <a:latin typeface="Aptos"/>
            </a:endParaRPr>
          </a:p>
          <a:p>
            <a:pPr marL="608965" indent="-456565">
              <a:lnSpc>
                <a:spcPct val="150000"/>
              </a:lnSpc>
            </a:pPr>
            <a:r>
              <a:rPr lang="nl" sz="2000">
                <a:solidFill>
                  <a:schemeClr val="tx1"/>
                </a:solidFill>
                <a:latin typeface="Aptos"/>
              </a:rPr>
              <a:t>In dienst bij de Mobiliteitspool en uitgeleend aan de gemeente</a:t>
            </a:r>
            <a:endParaRPr sz="2000">
              <a:solidFill>
                <a:schemeClr val="tx1"/>
              </a:solidFill>
              <a:latin typeface="Aptos"/>
            </a:endParaRPr>
          </a:p>
          <a:p>
            <a:pPr marL="0" indent="0">
              <a:spcBef>
                <a:spcPts val="2133"/>
              </a:spcBef>
              <a:buNone/>
            </a:pPr>
            <a:endParaRPr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FCA14F-791D-E9FF-6D08-1B7393DC4185}"/>
              </a:ext>
            </a:extLst>
          </p:cNvPr>
          <p:cNvSpPr txBox="1"/>
          <p:nvPr/>
        </p:nvSpPr>
        <p:spPr>
          <a:xfrm>
            <a:off x="8946132" y="2780793"/>
            <a:ext cx="2835005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i="1" dirty="0" err="1">
                <a:cs typeface="Arial"/>
              </a:rPr>
              <a:t>Interimpredikant</a:t>
            </a:r>
            <a:r>
              <a:rPr lang="en-US" i="1" dirty="0">
                <a:cs typeface="Arial"/>
              </a:rPr>
              <a:t> in de classis </a:t>
            </a:r>
            <a:r>
              <a:rPr lang="en-US" i="1" dirty="0" err="1">
                <a:cs typeface="Arial"/>
              </a:rPr>
              <a:t>bij</a:t>
            </a:r>
            <a:r>
              <a:rPr lang="en-US" i="1" dirty="0">
                <a:cs typeface="Arial"/>
              </a:rPr>
              <a:t>:  </a:t>
            </a:r>
          </a:p>
          <a:p>
            <a:endParaRPr lang="en-US" i="1">
              <a:cs typeface="Arial"/>
            </a:endParaRPr>
          </a:p>
          <a:p>
            <a:r>
              <a:rPr lang="en-US" i="1" dirty="0">
                <a:cs typeface="Arial"/>
              </a:rPr>
              <a:t>-   HG Holten</a:t>
            </a:r>
          </a:p>
          <a:p>
            <a:pPr marL="285750" indent="-285750">
              <a:buFont typeface="Calibri"/>
              <a:buChar char="-"/>
            </a:pPr>
            <a:r>
              <a:rPr lang="en-US" i="1" dirty="0">
                <a:cs typeface="Arial"/>
              </a:rPr>
              <a:t>PG Nieuwleusen</a:t>
            </a:r>
          </a:p>
          <a:p>
            <a:endParaRPr lang="en-US" i="1">
              <a:cs typeface="Arial"/>
            </a:endParaRPr>
          </a:p>
          <a:p>
            <a:endParaRPr lang="en-US"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>
          <a:extLst>
            <a:ext uri="{FF2B5EF4-FFF2-40B4-BE49-F238E27FC236}">
              <a16:creationId xmlns:a16="http://schemas.microsoft.com/office/drawing/2014/main" id="{665DCC25-1BB0-5F45-CE47-C11C7C66C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1D0F531-A0AE-C4B8-4C41-8516FEC43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1417997"/>
            <a:ext cx="11360800" cy="763600"/>
          </a:xfrm>
        </p:spPr>
        <p:txBody>
          <a:bodyPr/>
          <a:lstStyle/>
          <a:p>
            <a:br>
              <a:rPr lang="nl-NL" sz="1800" b="1">
                <a:latin typeface="Aptos"/>
              </a:rPr>
            </a:br>
            <a:r>
              <a:rPr lang="nl-NL" sz="2400" b="1">
                <a:solidFill>
                  <a:srgbClr val="FF0000"/>
                </a:solidFill>
                <a:latin typeface="Aptos"/>
              </a:rPr>
              <a:t>Kerkelijk werker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B625DF-8860-EAB3-24AF-2DC619313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1655" y="2434332"/>
            <a:ext cx="11360800" cy="374219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lnSpc>
                <a:spcPct val="100000"/>
              </a:lnSpc>
            </a:pPr>
            <a:r>
              <a:rPr lang="nl" sz="2400" dirty="0">
                <a:solidFill>
                  <a:schemeClr val="tx1"/>
                </a:solidFill>
                <a:latin typeface="Aptos"/>
              </a:rPr>
              <a:t>Voor specifieke taak: (ouderen)pastor, diaconaal werker, jeugdwerker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</a:pPr>
            <a:endParaRPr lang="nl" sz="2400" dirty="0">
              <a:solidFill>
                <a:schemeClr val="tx1"/>
              </a:solidFill>
              <a:latin typeface="Aptos"/>
            </a:endParaRPr>
          </a:p>
          <a:p>
            <a:pPr marL="342900" indent="-342900">
              <a:lnSpc>
                <a:spcPct val="100000"/>
              </a:lnSpc>
            </a:pPr>
            <a:r>
              <a:rPr lang="nl" sz="2400" dirty="0">
                <a:solidFill>
                  <a:schemeClr val="tx1"/>
                </a:solidFill>
                <a:latin typeface="Aptos"/>
              </a:rPr>
              <a:t>Wanneer een predikant beroepen niet mogelijk is: met taken als van de predikant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</a:pPr>
            <a:endParaRPr lang="nl" sz="2400" dirty="0">
              <a:solidFill>
                <a:schemeClr val="tx1"/>
              </a:solidFill>
              <a:latin typeface="Aptos"/>
            </a:endParaRPr>
          </a:p>
          <a:p>
            <a:pPr marL="342900" indent="-342900">
              <a:lnSpc>
                <a:spcPct val="100000"/>
              </a:lnSpc>
            </a:pPr>
            <a:r>
              <a:rPr lang="nl" sz="2400" dirty="0">
                <a:solidFill>
                  <a:schemeClr val="tx1"/>
                </a:solidFill>
                <a:latin typeface="Aptos"/>
              </a:rPr>
              <a:t>Opleiding en register kerkelijk werkers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</a:pPr>
            <a:endParaRPr lang="nl" sz="2400" dirty="0">
              <a:solidFill>
                <a:schemeClr val="tx1"/>
              </a:solidFill>
              <a:latin typeface="Aptos"/>
            </a:endParaRPr>
          </a:p>
          <a:p>
            <a:pPr marL="342900" indent="-342900">
              <a:lnSpc>
                <a:spcPct val="100000"/>
              </a:lnSpc>
            </a:pPr>
            <a:r>
              <a:rPr lang="nl" sz="2400" dirty="0">
                <a:solidFill>
                  <a:schemeClr val="tx1"/>
                </a:solidFill>
                <a:latin typeface="Aptos"/>
              </a:rPr>
              <a:t>Loket kerkelijk werkers 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</a:pPr>
            <a:endParaRPr lang="nl" sz="2400" dirty="0">
              <a:solidFill>
                <a:schemeClr val="tx1"/>
              </a:solidFill>
              <a:latin typeface="Aptos"/>
            </a:endParaRPr>
          </a:p>
          <a:p>
            <a:pPr marL="342900" indent="-342900">
              <a:lnSpc>
                <a:spcPct val="100000"/>
              </a:lnSpc>
            </a:pPr>
            <a:r>
              <a:rPr lang="nl" sz="2400" dirty="0">
                <a:solidFill>
                  <a:schemeClr val="tx1"/>
                </a:solidFill>
                <a:latin typeface="Aptos"/>
              </a:rPr>
              <a:t>Aanstelling vanuit gemeente of via mobiliteitspool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</a:pPr>
            <a:endParaRPr lang="nl-NL" sz="2000" b="1"/>
          </a:p>
          <a:p>
            <a:pPr marL="342900" indent="-342900">
              <a:lnSpc>
                <a:spcPct val="100000"/>
              </a:lnSpc>
            </a:pPr>
            <a:endParaRPr lang="nl-NL" sz="2000"/>
          </a:p>
          <a:p>
            <a:pPr marL="342900" indent="-342900">
              <a:lnSpc>
                <a:spcPct val="100000"/>
              </a:lnSpc>
            </a:pPr>
            <a:endParaRPr lang="nl-NL" sz="2000"/>
          </a:p>
          <a:p>
            <a:pPr marL="342900" indent="-342900">
              <a:lnSpc>
                <a:spcPct val="100000"/>
              </a:lnSpc>
            </a:pPr>
            <a:endParaRPr lang="nl-NL" sz="2000"/>
          </a:p>
          <a:p>
            <a:pPr marL="342900" indent="-342900">
              <a:lnSpc>
                <a:spcPct val="100000"/>
              </a:lnSpc>
            </a:pPr>
            <a:endParaRPr lang="nl-NL" sz="200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D1D0B65-E060-4644-2D03-0595581327E1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875463" y="1420813"/>
            <a:ext cx="5316537" cy="475615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nl-NL" sz="180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18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21181C-50A2-B29E-BBFF-9C73DAFE8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1417997"/>
            <a:ext cx="11360800" cy="763600"/>
          </a:xfrm>
        </p:spPr>
        <p:txBody>
          <a:bodyPr/>
          <a:lstStyle/>
          <a:p>
            <a:br>
              <a:rPr lang="nl-NL" sz="1800" b="1">
                <a:latin typeface="Aptos"/>
              </a:rPr>
            </a:br>
            <a:r>
              <a:rPr lang="nl-NL" sz="2400" b="1">
                <a:solidFill>
                  <a:srgbClr val="FF0000"/>
                </a:solidFill>
                <a:latin typeface="Aptos"/>
              </a:rPr>
              <a:t>Tendensen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3B4900-E274-4256-0C67-F3499A55A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1655" y="2434332"/>
            <a:ext cx="11360800" cy="374219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lnSpc>
                <a:spcPct val="100000"/>
              </a:lnSpc>
              <a:buFont typeface="Calibri"/>
              <a:buChar char="-"/>
            </a:pPr>
            <a:r>
              <a:rPr lang="nl-NL" sz="1400"/>
              <a:t>Langer vacant</a:t>
            </a:r>
            <a:endParaRPr lang="en-US" sz="1400"/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r>
              <a:rPr lang="nl-NL" sz="1400"/>
              <a:t>Minder mobiliteit (tussen classes)</a:t>
            </a:r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r>
              <a:rPr lang="nl-NL" sz="1400"/>
              <a:t>Profielschetsen: verbinder die vernieuwt</a:t>
            </a:r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r>
              <a:rPr lang="nl-NL" sz="1400"/>
              <a:t>Senior-predikanten</a:t>
            </a:r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r>
              <a:rPr lang="nl-NL" sz="1400"/>
              <a:t>Theologische zelfdefiniëring en geloofsgesprek in beroepingsprocedure lastig</a:t>
            </a:r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r>
              <a:rPr lang="nl-NL" sz="1400"/>
              <a:t>Ambt-functie-persoon. Meer nadruk op laatste 2 bij gemeenten en predikanten. "Roeping"</a:t>
            </a:r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endParaRPr lang="nl-NL" sz="1400"/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r>
              <a:rPr lang="nl-NL" sz="1400" b="1"/>
              <a:t>Tips</a:t>
            </a:r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r>
              <a:rPr lang="nl-NL" sz="1400"/>
              <a:t>Consulent</a:t>
            </a:r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r>
              <a:rPr lang="nl-NL" sz="1400"/>
              <a:t>Profielschets</a:t>
            </a:r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r>
              <a:rPr lang="nl-NL" sz="1400"/>
              <a:t>Werk samen</a:t>
            </a:r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r>
              <a:rPr lang="nl-NL" sz="1400"/>
              <a:t>Wees </a:t>
            </a:r>
            <a:r>
              <a:rPr lang="nl-NL" sz="1400" err="1"/>
              <a:t>pro-actief</a:t>
            </a:r>
            <a:r>
              <a:rPr lang="nl-NL" sz="1400"/>
              <a:t> in de benadering</a:t>
            </a:r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r>
              <a:rPr lang="nl-NL" sz="1400"/>
              <a:t>Denk na over pastorie/huisvesting</a:t>
            </a:r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r>
              <a:rPr lang="nl-NL" sz="1400"/>
              <a:t>Betrek de classis</a:t>
            </a:r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r>
              <a:rPr lang="nl-NL" sz="1400"/>
              <a:t>Roeping in plaats van verleiding</a:t>
            </a:r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r>
              <a:rPr lang="nl-NL" sz="1400"/>
              <a:t>Draag het beroepingswerk in het gebed</a:t>
            </a:r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endParaRPr lang="nl-NL" sz="2000" b="1"/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endParaRPr lang="nl-NL" sz="2000"/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endParaRPr lang="nl-NL" sz="2000"/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endParaRPr lang="nl-NL" sz="2000"/>
          </a:p>
          <a:p>
            <a:pPr marL="342900" indent="-342900">
              <a:lnSpc>
                <a:spcPct val="100000"/>
              </a:lnSpc>
              <a:buFont typeface="Calibri"/>
              <a:buChar char="-"/>
            </a:pPr>
            <a:endParaRPr lang="nl-NL" sz="200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0A2C0A7-B107-C624-CE34-186201817C2E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875463" y="1420813"/>
            <a:ext cx="5316537" cy="475615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nl-NL" sz="180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02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1FDD7766-9ED4-D4F8-0B6B-96278B4A63BD}"/>
              </a:ext>
            </a:extLst>
          </p:cNvPr>
          <p:cNvSpPr txBox="1"/>
          <p:nvPr/>
        </p:nvSpPr>
        <p:spPr>
          <a:xfrm>
            <a:off x="1398495" y="1385047"/>
            <a:ext cx="1063308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Ambtsrapport Ruimte voor Woord en Geest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8F24D1A-0EF4-6256-C5F2-1D2B5381403F}"/>
              </a:ext>
            </a:extLst>
          </p:cNvPr>
          <p:cNvSpPr txBox="1"/>
          <p:nvPr/>
        </p:nvSpPr>
        <p:spPr>
          <a:xfrm>
            <a:off x="1550895" y="2438400"/>
            <a:ext cx="103273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Beroepbaarheid</a:t>
            </a:r>
            <a:r>
              <a:rPr kumimoji="0" lang="nl-NL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 en de rol van de kerk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Werven en scouten van studenten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Meer bepalende rol van de classis. Alle vacatures gemeld bij de classis.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Belangrijke rol van (geschoolde) consulent en mobiliteitsbureau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Eén rechtspositie: Voor alle drie beroepsprofielen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Aparte bezettingsbijdrage per profiel, financiële differentiatie</a:t>
            </a:r>
          </a:p>
        </p:txBody>
      </p:sp>
    </p:spTree>
    <p:extLst>
      <p:ext uri="{BB962C8B-B14F-4D97-AF65-F5344CB8AC3E}">
        <p14:creationId xmlns:p14="http://schemas.microsoft.com/office/powerpoint/2010/main" val="3358435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>
          <a:extLst>
            <a:ext uri="{FF2B5EF4-FFF2-40B4-BE49-F238E27FC236}">
              <a16:creationId xmlns:a16="http://schemas.microsoft.com/office/drawing/2014/main" id="{76661E9B-419D-9533-6117-32AF6DBFC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654D0182-039E-BF2B-B168-02CB2FABEFE4}"/>
              </a:ext>
            </a:extLst>
          </p:cNvPr>
          <p:cNvSpPr txBox="1"/>
          <p:nvPr/>
        </p:nvSpPr>
        <p:spPr>
          <a:xfrm>
            <a:off x="1398495" y="1385047"/>
            <a:ext cx="1063308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nl-NL" sz="3200">
                <a:solidFill>
                  <a:srgbClr val="FF0000"/>
                </a:solidFill>
                <a:latin typeface="Arial"/>
                <a:cs typeface="Arial"/>
              </a:rPr>
              <a:t>Contact en </a:t>
            </a:r>
            <a:r>
              <a:rPr lang="nl-NL" sz="3200" err="1">
                <a:solidFill>
                  <a:srgbClr val="FF0000"/>
                </a:solidFill>
                <a:latin typeface="Arial"/>
                <a:cs typeface="Arial"/>
              </a:rPr>
              <a:t>webinar</a:t>
            </a:r>
            <a:endParaRPr kumimoji="0" lang="nl-NL" sz="3200" b="0" i="0" u="none" strike="noStrike" kern="1200" cap="none" spc="0" normalizeH="0" baseline="0" noProof="0" err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6013A2FD-5141-2E4F-59C1-0785B21E71AB}"/>
              </a:ext>
            </a:extLst>
          </p:cNvPr>
          <p:cNvSpPr txBox="1"/>
          <p:nvPr/>
        </p:nvSpPr>
        <p:spPr>
          <a:xfrm>
            <a:off x="1550895" y="2438400"/>
            <a:ext cx="10327340" cy="52629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nl-NL" sz="2400" b="1" dirty="0">
                <a:solidFill>
                  <a:prstClr val="black"/>
                </a:solidFill>
                <a:latin typeface="Aptos" panose="020B0004020202020204"/>
              </a:rPr>
              <a:t>Contact</a:t>
            </a:r>
            <a:endParaRPr lang="nl-NL" sz="2400">
              <a:solidFill>
                <a:prstClr val="black"/>
              </a:solidFill>
              <a:latin typeface="Aptos" panose="020B0004020202020204"/>
            </a:endParaRPr>
          </a:p>
          <a:p>
            <a:pPr>
              <a:defRPr/>
            </a:pPr>
            <a:r>
              <a:rPr lang="nl-NL" dirty="0">
                <a:solidFill>
                  <a:prstClr val="black"/>
                </a:solidFill>
                <a:latin typeface="Aptos" panose="020B0004020202020204"/>
              </a:rPr>
              <a:t>Voor contact met de predikant voor het beroepingswerk </a:t>
            </a:r>
            <a:r>
              <a:rPr lang="nl-NL" dirty="0" err="1">
                <a:solidFill>
                  <a:prstClr val="black"/>
                </a:solidFill>
                <a:latin typeface="Aptos" panose="020B0004020202020204"/>
              </a:rPr>
              <a:t>ds</a:t>
            </a:r>
            <a:r>
              <a:rPr lang="nl-NL" dirty="0">
                <a:solidFill>
                  <a:prstClr val="black"/>
                </a:solidFill>
                <a:latin typeface="Aptos" panose="020B0004020202020204"/>
              </a:rPr>
              <a:t> Giel Schormans en de consulenten van de mobiliteitspool, of loket kerkelijk werkers, neem contact op via:</a:t>
            </a:r>
            <a:endParaRPr lang="nl-NL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</a:endParaRPr>
          </a:p>
          <a:p>
            <a:pPr>
              <a:defRPr/>
            </a:pPr>
            <a:endParaRPr lang="nl-NL">
              <a:solidFill>
                <a:prstClr val="black"/>
              </a:solidFill>
              <a:latin typeface="Aptos" panose="020B0004020202020204"/>
            </a:endParaRPr>
          </a:p>
          <a:p>
            <a:pPr>
              <a:defRPr/>
            </a:pPr>
            <a:r>
              <a:rPr lang="nl-NL" b="1" dirty="0">
                <a:solidFill>
                  <a:prstClr val="black"/>
                </a:solidFill>
                <a:latin typeface="Aptos" panose="020B0004020202020204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Arbeidsbemiddeling@protestantsekerk.nl</a:t>
            </a:r>
            <a:endParaRPr lang="nl-NL" b="1">
              <a:solidFill>
                <a:prstClr val="black"/>
              </a:solidFill>
              <a:latin typeface="Aptos" panose="020B0004020202020204"/>
            </a:endParaRPr>
          </a:p>
          <a:p>
            <a:pPr>
              <a:defRPr/>
            </a:pPr>
            <a:endParaRPr lang="nl-NL" b="1">
              <a:solidFill>
                <a:prstClr val="black"/>
              </a:solidFill>
              <a:latin typeface="Aptos" panose="020B0004020202020204"/>
            </a:endParaRPr>
          </a:p>
          <a:p>
            <a:pPr>
              <a:defRPr/>
            </a:pPr>
            <a:r>
              <a:rPr lang="nl-NL" b="1" dirty="0">
                <a:solidFill>
                  <a:prstClr val="black"/>
                </a:solidFill>
                <a:latin typeface="Aptos" panose="020B0004020202020204"/>
              </a:rPr>
              <a:t>Webinar Vacant, waar start je?</a:t>
            </a:r>
          </a:p>
          <a:p>
            <a:pPr>
              <a:defRPr/>
            </a:pPr>
            <a:r>
              <a:rPr lang="nl-NL" dirty="0">
                <a:solidFill>
                  <a:prstClr val="black"/>
                </a:solidFill>
                <a:ea typeface="+mn-lt"/>
                <a:cs typeface="+mn-lt"/>
              </a:rPr>
              <a:t>https://protestantsekerk.nl/evenementen/webinar-vacant-waar-start-je/</a:t>
            </a:r>
            <a:endParaRPr lang="nl-NL">
              <a:solidFill>
                <a:prstClr val="black"/>
              </a:solidFill>
            </a:endParaRPr>
          </a:p>
          <a:p>
            <a:pPr>
              <a:defRPr/>
            </a:pPr>
            <a:r>
              <a:rPr lang="nl-NL" dirty="0">
                <a:solidFill>
                  <a:prstClr val="black"/>
                </a:solidFill>
              </a:rPr>
              <a:t>Online, elke 2 maanden. </a:t>
            </a:r>
            <a:endParaRPr lang="nl-NL" dirty="0">
              <a:solidFill>
                <a:prstClr val="black"/>
              </a:solidFill>
              <a:latin typeface="Aptos" panose="020B0004020202020204"/>
            </a:endParaRPr>
          </a:p>
          <a:p>
            <a:pPr>
              <a:defRPr/>
            </a:pPr>
            <a:r>
              <a:rPr lang="nl-NL" dirty="0">
                <a:solidFill>
                  <a:prstClr val="black"/>
                </a:solidFill>
                <a:latin typeface="Aptos" panose="020B0004020202020204"/>
              </a:rPr>
              <a:t>Dit </a:t>
            </a:r>
            <a:r>
              <a:rPr lang="nl-NL" err="1">
                <a:solidFill>
                  <a:prstClr val="black"/>
                </a:solidFill>
                <a:latin typeface="Aptos" panose="020B0004020202020204"/>
              </a:rPr>
              <a:t>webinar</a:t>
            </a:r>
            <a:r>
              <a:rPr lang="nl-NL" dirty="0">
                <a:solidFill>
                  <a:prstClr val="black"/>
                </a:solidFill>
                <a:latin typeface="Aptos" panose="020B0004020202020204"/>
              </a:rPr>
              <a:t> is bedoeld voor kerkenraadsleden van gemeenten die vacant zijn en zich oriënteren op welke wijze ze deze vacature willen gaan invullen.</a:t>
            </a:r>
          </a:p>
          <a:p>
            <a:pPr>
              <a:defRPr/>
            </a:pPr>
            <a:endParaRPr lang="nl-NL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nl-NL" dirty="0">
                <a:solidFill>
                  <a:prstClr val="black"/>
                </a:solidFill>
                <a:latin typeface="Aptos" panose="020B0004020202020204"/>
              </a:rPr>
              <a:t>Eerstvolgend </a:t>
            </a:r>
            <a:r>
              <a:rPr lang="nl-NL" dirty="0" err="1">
                <a:solidFill>
                  <a:prstClr val="black"/>
                </a:solidFill>
                <a:latin typeface="Aptos" panose="020B0004020202020204"/>
              </a:rPr>
              <a:t>webinar</a:t>
            </a:r>
            <a:r>
              <a:rPr lang="nl-NL" dirty="0">
                <a:solidFill>
                  <a:prstClr val="black"/>
                </a:solidFill>
                <a:latin typeface="Aptos" panose="020B0004020202020204"/>
              </a:rPr>
              <a:t> 10 maart 2025: vooraf aanmelden</a:t>
            </a:r>
          </a:p>
          <a:p>
            <a:pPr>
              <a:defRPr/>
            </a:pPr>
            <a:endParaRPr lang="nl-NL" sz="2400" b="1">
              <a:solidFill>
                <a:prstClr val="black"/>
              </a:solidFill>
              <a:latin typeface="Aptos" panose="020B0004020202020204"/>
            </a:endParaRPr>
          </a:p>
          <a:p>
            <a:pPr>
              <a:defRPr/>
            </a:pPr>
            <a:endParaRPr lang="nl-NL" sz="2400" b="1">
              <a:solidFill>
                <a:prstClr val="black"/>
              </a:solidFill>
              <a:latin typeface="Aptos" panose="020B0004020202020204"/>
            </a:endParaRPr>
          </a:p>
          <a:p>
            <a:pPr>
              <a:defRPr/>
            </a:pPr>
            <a:endParaRPr lang="nl-NL" sz="2400" b="1">
              <a:solidFill>
                <a:prstClr val="black"/>
              </a:solidFill>
              <a:latin typeface="Aptos" panose="020B0004020202020204"/>
            </a:endParaRPr>
          </a:p>
          <a:p>
            <a:pPr>
              <a:defRPr/>
            </a:pPr>
            <a:endParaRPr lang="nl-NL" sz="2400" b="1">
              <a:solidFill>
                <a:prstClr val="black"/>
              </a:solidFill>
              <a:latin typeface="Aptos" panose="020B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78748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Figuur 5">
            <a:extLst>
              <a:ext uri="{FF2B5EF4-FFF2-40B4-BE49-F238E27FC236}">
                <a16:creationId xmlns:a16="http://schemas.microsoft.com/office/drawing/2014/main" id="{57EB778E-C147-1B39-6A05-CBBE7E2C21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1717" y="1406104"/>
            <a:ext cx="7433096" cy="4836545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1FDD7766-9ED4-D4F8-0B6B-96278B4A63BD}"/>
              </a:ext>
            </a:extLst>
          </p:cNvPr>
          <p:cNvSpPr txBox="1"/>
          <p:nvPr/>
        </p:nvSpPr>
        <p:spPr>
          <a:xfrm>
            <a:off x="8710031" y="1400279"/>
            <a:ext cx="3321547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nl-NL">
                <a:solidFill>
                  <a:srgbClr val="271623"/>
                </a:solidFill>
                <a:latin typeface="Arial"/>
                <a:ea typeface="-apple-system"/>
                <a:cs typeface="-apple-system"/>
              </a:rPr>
              <a:t>De Protestantse Kerk kent per 1 januari 2024 1450 gemeenten.</a:t>
            </a:r>
            <a:endParaRPr lang="nl-NL">
              <a:solidFill>
                <a:srgbClr val="000000"/>
              </a:solidFill>
              <a:latin typeface="Arial"/>
              <a:ea typeface="-apple-system"/>
              <a:cs typeface="-apple-system"/>
            </a:endParaRPr>
          </a:p>
          <a:p>
            <a:pPr marL="285750" indent="-285750">
              <a:buFont typeface="Arial"/>
              <a:buChar char="•"/>
            </a:pPr>
            <a:endParaRPr lang="nl-NL">
              <a:solidFill>
                <a:srgbClr val="271623"/>
              </a:solidFill>
              <a:latin typeface="Arial"/>
              <a:ea typeface="-apple-system"/>
              <a:cs typeface="-apple-system"/>
            </a:endParaRPr>
          </a:p>
          <a:p>
            <a:pPr marL="285750" indent="-285750">
              <a:buFont typeface="Arial"/>
              <a:buChar char="•"/>
            </a:pPr>
            <a:r>
              <a:rPr lang="nl-NL">
                <a:solidFill>
                  <a:srgbClr val="271623"/>
                </a:solidFill>
                <a:latin typeface="Arial"/>
                <a:ea typeface="-apple-system"/>
                <a:cs typeface="-apple-system"/>
              </a:rPr>
              <a:t> Sommige gemeenten bestaan uit meerdere wijkgemeenten. </a:t>
            </a:r>
            <a:endParaRPr lang="nl-NL">
              <a:solidFill>
                <a:srgbClr val="000000"/>
              </a:solidFill>
              <a:latin typeface="Arial"/>
              <a:ea typeface="-apple-system"/>
              <a:cs typeface="-apple-system"/>
            </a:endParaRPr>
          </a:p>
          <a:p>
            <a:pPr marL="285750" indent="-285750">
              <a:buFont typeface="Arial"/>
              <a:buChar char="•"/>
            </a:pPr>
            <a:endParaRPr lang="nl-NL">
              <a:solidFill>
                <a:srgbClr val="271623"/>
              </a:solidFill>
              <a:latin typeface="Arial"/>
              <a:ea typeface="-apple-system"/>
              <a:cs typeface="-apple-system"/>
            </a:endParaRPr>
          </a:p>
          <a:p>
            <a:pPr marL="285750" indent="-285750">
              <a:buFont typeface="Arial"/>
              <a:buChar char="•"/>
            </a:pPr>
            <a:r>
              <a:rPr lang="nl-NL">
                <a:solidFill>
                  <a:srgbClr val="271623"/>
                </a:solidFill>
                <a:latin typeface="Arial"/>
                <a:ea typeface="-apple-system"/>
                <a:cs typeface="-apple-system"/>
              </a:rPr>
              <a:t>In totaal heeft de Protestantse Kerk 1815 (wijk)gemeenten. </a:t>
            </a:r>
            <a:endParaRPr lang="nl-NL">
              <a:solidFill>
                <a:srgbClr val="000000"/>
              </a:solidFill>
              <a:latin typeface="Arial"/>
              <a:ea typeface="-apple-system"/>
              <a:cs typeface="-apple-system"/>
            </a:endParaRPr>
          </a:p>
          <a:p>
            <a:pPr marL="285750" indent="-285750">
              <a:buFont typeface="Arial"/>
              <a:buChar char="•"/>
            </a:pPr>
            <a:endParaRPr lang="nl-NL">
              <a:solidFill>
                <a:srgbClr val="271623"/>
              </a:solidFill>
              <a:latin typeface="Arial"/>
              <a:ea typeface="-apple-system"/>
              <a:cs typeface="-apple-system"/>
            </a:endParaRPr>
          </a:p>
          <a:p>
            <a:pPr marL="285750" indent="-285750">
              <a:buFont typeface="Arial"/>
              <a:buChar char="•"/>
            </a:pPr>
            <a:r>
              <a:rPr lang="nl-NL">
                <a:solidFill>
                  <a:srgbClr val="271623"/>
                </a:solidFill>
                <a:latin typeface="Arial"/>
                <a:ea typeface="-apple-system"/>
                <a:cs typeface="-apple-system"/>
              </a:rPr>
              <a:t>Het aantal gemeenten en wijkgemeenten is de afgelopen 10 jaar afgenomen.</a:t>
            </a:r>
            <a:endParaRPr lang="nl-NL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8184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 idx="4294967295"/>
          </p:nvPr>
        </p:nvSpPr>
        <p:spPr>
          <a:xfrm>
            <a:off x="415600" y="1398495"/>
            <a:ext cx="11360800" cy="712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dk1"/>
              </a:buClr>
              <a:buSzPts val="1100"/>
            </a:pPr>
            <a:r>
              <a:rPr lang="nl" sz="2400" b="1" dirty="0">
                <a:solidFill>
                  <a:srgbClr val="FF0000"/>
                </a:solidFill>
              </a:rPr>
              <a:t>Predikanten per 1 januari 2024</a:t>
            </a:r>
            <a:endParaRPr lang="en-US" sz="2400" b="1" dirty="0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D0363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>
              <a:solidFill>
                <a:srgbClr val="D03631"/>
              </a:solidFill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63F3F6E4-CF37-BEF1-F056-B7F52F53DDBF}"/>
              </a:ext>
            </a:extLst>
          </p:cNvPr>
          <p:cNvSpPr txBox="1"/>
          <p:nvPr/>
        </p:nvSpPr>
        <p:spPr>
          <a:xfrm>
            <a:off x="699246" y="2111189"/>
            <a:ext cx="11077154" cy="44012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>
                <a:latin typeface="Arial"/>
                <a:ea typeface="-apple-system"/>
                <a:cs typeface="-apple-system"/>
              </a:rPr>
              <a:t>1450 gemeenten / 1815 wijkgemeenten</a:t>
            </a:r>
            <a:endParaRPr lang="nl-NL" sz="2000">
              <a:latin typeface="Aptos" panose="020B0004020202020204"/>
              <a:ea typeface="-apple-system"/>
              <a:cs typeface="-apple-system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>
                <a:latin typeface="Arial"/>
                <a:ea typeface="-apple-system"/>
                <a:cs typeface="-apple-system"/>
              </a:rPr>
              <a:t>1390 gemeentepredikanten werkzaam </a:t>
            </a:r>
            <a:endParaRPr lang="nl-NL"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>
                <a:latin typeface="Arial"/>
                <a:ea typeface="-apple-system"/>
                <a:cs typeface="-apple-system"/>
              </a:rPr>
              <a:t>Deze zijn werkzaam in 1065 gemeenten = bezetting 73% op het totaal aantal gemeenten (1450) is. </a:t>
            </a:r>
            <a:br>
              <a:rPr lang="nl-NL" sz="2000">
                <a:latin typeface="Arial"/>
                <a:ea typeface="-apple-system"/>
                <a:cs typeface="-apple-system"/>
              </a:rPr>
            </a:br>
            <a:br>
              <a:rPr lang="nl-NL" sz="2000">
                <a:latin typeface="Arial"/>
                <a:ea typeface="-apple-system"/>
                <a:cs typeface="-apple-system"/>
              </a:rPr>
            </a:br>
            <a:r>
              <a:rPr lang="nl-NL" sz="2000">
                <a:latin typeface="Arial"/>
                <a:ea typeface="-apple-system"/>
                <a:cs typeface="-apple-system"/>
              </a:rPr>
              <a:t>Van alle predikanten werkt 86% in één gemeente (</a:t>
            </a:r>
            <a:r>
              <a:rPr lang="nl-NL" sz="2000" err="1">
                <a:latin typeface="Arial"/>
                <a:ea typeface="-apple-system"/>
                <a:cs typeface="-apple-system"/>
              </a:rPr>
              <a:t>evt</a:t>
            </a:r>
            <a:r>
              <a:rPr lang="nl-NL" sz="2000">
                <a:latin typeface="Arial"/>
                <a:ea typeface="-apple-system"/>
                <a:cs typeface="-apple-system"/>
              </a:rPr>
              <a:t> samen met een collega), en 14% heeft meerdere gemeenten (7% twee gemeenten, 1% 3 gemeenten en 6% samenwerkende of combinatiegemeenten).</a:t>
            </a:r>
            <a:br>
              <a:rPr lang="nl-NL" sz="2000">
                <a:latin typeface="Arial"/>
                <a:ea typeface="-apple-system"/>
                <a:cs typeface="-apple-system"/>
              </a:rPr>
            </a:br>
            <a:br>
              <a:rPr lang="nl-NL" sz="2000">
                <a:latin typeface="Arial"/>
                <a:ea typeface="-apple-system"/>
                <a:cs typeface="-apple-system"/>
              </a:rPr>
            </a:br>
            <a:r>
              <a:rPr lang="nl-NL" sz="2000">
                <a:latin typeface="Arial"/>
                <a:ea typeface="-apple-system"/>
                <a:cs typeface="-apple-system"/>
              </a:rPr>
              <a:t>Van alle predikanten is 71% man en 29% vrouw. </a:t>
            </a:r>
            <a:endParaRPr lang="nl-NL" sz="2000">
              <a:latin typeface="Aptos" panose="020B0004020202020204"/>
              <a:ea typeface="-apple-system"/>
              <a:cs typeface="-apple-system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000">
              <a:latin typeface="Arial"/>
              <a:ea typeface="-apple-system"/>
              <a:cs typeface="-apple-system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>
                <a:latin typeface="Arial"/>
                <a:ea typeface="-apple-system"/>
                <a:cs typeface="-apple-system"/>
              </a:rPr>
              <a:t>De gemiddelde leeftijd is 55 jaar</a:t>
            </a:r>
            <a:endParaRPr lang="nl-NL" sz="2000">
              <a:latin typeface="Aptos" panose="020B0004020202020204"/>
              <a:ea typeface="-apple-system"/>
              <a:cs typeface="-apple-system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>
                <a:latin typeface="Arial"/>
                <a:ea typeface="-apple-system"/>
                <a:cs typeface="-apple-system"/>
              </a:rPr>
              <a:t>52% van de predikanten is 57 jaar of ouder </a:t>
            </a:r>
            <a:endParaRPr lang="nl-NL" sz="2000">
              <a:latin typeface="Aptos" panose="020B0004020202020204"/>
              <a:ea typeface="-apple-system"/>
              <a:cs typeface="-apple-system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>
                <a:latin typeface="Arial"/>
                <a:ea typeface="-apple-system"/>
                <a:cs typeface="-apple-system"/>
              </a:rPr>
              <a:t>7% is 67 jaar of ouder.</a:t>
            </a:r>
            <a:endParaRPr lang="nl-NL" sz="2000">
              <a:latin typeface="Aptos" panose="020B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429794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 idx="4294967295"/>
          </p:nvPr>
        </p:nvSpPr>
        <p:spPr>
          <a:xfrm>
            <a:off x="415600" y="1710967"/>
            <a:ext cx="11360800" cy="6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dk1"/>
              </a:buClr>
              <a:buSzPts val="1100"/>
            </a:pPr>
            <a:r>
              <a:rPr lang="nl-NL" sz="1850" b="1" dirty="0">
                <a:solidFill>
                  <a:srgbClr val="D03631"/>
                </a:solidFill>
              </a:rPr>
              <a:t>Predikantentekort</a:t>
            </a:r>
            <a:endParaRPr b="1" dirty="0">
              <a:solidFill>
                <a:srgbClr val="D0363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D0363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>
              <a:solidFill>
                <a:srgbClr val="D03631"/>
              </a:solidFill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63F3F6E4-CF37-BEF1-F056-B7F52F53DDBF}"/>
              </a:ext>
            </a:extLst>
          </p:cNvPr>
          <p:cNvSpPr txBox="1"/>
          <p:nvPr/>
        </p:nvSpPr>
        <p:spPr>
          <a:xfrm>
            <a:off x="409201" y="2335491"/>
            <a:ext cx="11356730" cy="37750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nl-NL" sz="1800" kern="100">
                <a:solidFill>
                  <a:srgbClr val="000000"/>
                </a:solidFill>
                <a:effectLst/>
                <a:latin typeface="Segoe UI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2020, 2021 en 2022 is de uitstroom van predikanten vanwege emeritaat 4 à 5 keer groter dan de instroom van proponenten </a:t>
            </a:r>
            <a:endParaRPr lang="nl-NL" kern="100">
              <a:solidFill>
                <a:srgbClr val="000000"/>
              </a:solidFill>
              <a:latin typeface="Segoe UI" panose="020B050204020402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nl-NL" sz="1800" kern="100">
                <a:solidFill>
                  <a:srgbClr val="000000"/>
                </a:solidFill>
                <a:effectLst/>
                <a:latin typeface="Segoe UI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 omvang van de predikantsaanstellingen krimpt bij vrijwel elke vacature</a:t>
            </a:r>
            <a:r>
              <a:rPr lang="nl-NL" sz="1800" i="1" kern="100">
                <a:solidFill>
                  <a:srgbClr val="000000"/>
                </a:solidFill>
                <a:effectLst/>
                <a:latin typeface="Segoe UI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nl-NL" sz="1800" kern="100">
                <a:solidFill>
                  <a:srgbClr val="000000"/>
                </a:solidFill>
                <a:effectLst/>
                <a:latin typeface="Segoe UI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Samenwerking van gemeenten ten behoeve van het beroepingswerk komt mondjesmaat tot stand </a:t>
            </a:r>
            <a:r>
              <a:rPr lang="nl-NL" sz="1800" i="1" kern="100">
                <a:solidFill>
                  <a:srgbClr val="000000"/>
                </a:solidFill>
                <a:effectLst/>
                <a:latin typeface="Segoe UI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(gevolg: versnippering - aanstellingen)</a:t>
            </a:r>
            <a:r>
              <a:rPr lang="nl-NL" sz="1800" kern="100">
                <a:solidFill>
                  <a:srgbClr val="000000"/>
                </a:solidFill>
                <a:effectLst/>
                <a:latin typeface="Segoe UI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nl-NL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nl-NL" sz="1800" kern="100">
                <a:solidFill>
                  <a:srgbClr val="000000"/>
                </a:solidFill>
                <a:effectLst/>
                <a:latin typeface="Segoe UI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2022 waren er in GB-gemeenten om en nabij 80 permanente vacatures (in 2019 waren dat 60); in kringen van GB-gemeenten zijn procentueel de meest omvangrijke (80-100%) vacatures; in kringen van GB-gemeenten is mobiliteit groter dan in de rest van de kerk 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nl-NL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endParaRPr lang="nl-NL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479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Figuur 11">
            <a:extLst>
              <a:ext uri="{FF2B5EF4-FFF2-40B4-BE49-F238E27FC236}">
                <a16:creationId xmlns:a16="http://schemas.microsoft.com/office/drawing/2014/main" id="{261A52CA-BB75-6F2D-7EDA-21A94501B9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8735" y="1181100"/>
            <a:ext cx="9963511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23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Afbeelding met tekst, schermopname, nummer, Lettertype&#10;&#10;Automatisch gegenereerde beschrijving">
            <a:extLst>
              <a:ext uri="{FF2B5EF4-FFF2-40B4-BE49-F238E27FC236}">
                <a16:creationId xmlns:a16="http://schemas.microsoft.com/office/drawing/2014/main" id="{9929B8A2-9775-D104-EBD2-9A31A3160F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9593" y="1119008"/>
            <a:ext cx="7372889" cy="574141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21181C-50A2-B29E-BBFF-9C73DAFE8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1800" b="1">
                <a:latin typeface="Aptos"/>
              </a:rPr>
              <a:t>Vacante gemeenten/Zonder predikant in classis Overijssel/Flevoland</a:t>
            </a:r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3B4900-E274-4256-0C67-F3499A55AC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8833" y="1420512"/>
            <a:ext cx="5316638" cy="4438147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/>
              <a:t>Almelo PG (0,75)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err="1"/>
              <a:t>Wanneperveen</a:t>
            </a:r>
            <a:r>
              <a:rPr lang="en-US" sz="2000"/>
              <a:t>/Belt-</a:t>
            </a:r>
            <a:r>
              <a:rPr lang="en-US" sz="2000" err="1"/>
              <a:t>Schutsloot</a:t>
            </a:r>
            <a:r>
              <a:rPr lang="en-US" sz="2000"/>
              <a:t> PG (0,8 </a:t>
            </a:r>
            <a:r>
              <a:rPr lang="en-US" sz="2000" err="1"/>
              <a:t>fte</a:t>
            </a:r>
            <a:r>
              <a:rPr lang="en-US" sz="2000"/>
              <a:t>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err="1"/>
              <a:t>Zwartsluis</a:t>
            </a:r>
            <a:r>
              <a:rPr lang="en-US" sz="2000"/>
              <a:t> GK (1,0 </a:t>
            </a:r>
            <a:r>
              <a:rPr lang="en-US" sz="2000" err="1"/>
              <a:t>fte</a:t>
            </a:r>
            <a:r>
              <a:rPr lang="en-US" sz="2000"/>
              <a:t>)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err="1"/>
              <a:t>Rijssen</a:t>
            </a:r>
            <a:r>
              <a:rPr lang="en-US" sz="2000"/>
              <a:t> GK (1,0)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err="1"/>
              <a:t>Genemuiden</a:t>
            </a:r>
            <a:r>
              <a:rPr lang="en-US" sz="2000"/>
              <a:t> HG (1,0)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err="1"/>
              <a:t>IJsselmuiden</a:t>
            </a:r>
            <a:r>
              <a:rPr lang="en-US" sz="2000"/>
              <a:t> GK De Bron (0,65)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/>
              <a:t>Staphorst De Rank (1,0)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err="1"/>
              <a:t>Vroomshoop</a:t>
            </a:r>
            <a:r>
              <a:rPr lang="en-US" sz="2000"/>
              <a:t> PG (1,0)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/>
              <a:t>Goor PG (0,7 tot 1,0)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err="1"/>
              <a:t>Losser</a:t>
            </a:r>
            <a:r>
              <a:rPr lang="en-US" sz="2000"/>
              <a:t> PG (0,8)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err="1"/>
              <a:t>Markelo</a:t>
            </a:r>
            <a:r>
              <a:rPr lang="en-US" sz="2000"/>
              <a:t> PG (1,0)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/>
              <a:t>Holten PG (2,0)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/>
              <a:t>Wierden HG (1,0)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err="1"/>
              <a:t>Vriezenveen</a:t>
            </a:r>
            <a:r>
              <a:rPr lang="en-US" sz="2000"/>
              <a:t> HG (1,0)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err="1"/>
              <a:t>Zwartsluis</a:t>
            </a:r>
            <a:r>
              <a:rPr lang="en-US" sz="2000"/>
              <a:t> HG (1,0)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00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0A2C0A7-B107-C624-CE34-186201817C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37163" y="1420512"/>
            <a:ext cx="5316637" cy="4756451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/>
              <a:t>Rouveen-Staphorst HG wijk2 (1,0) 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err="1"/>
              <a:t>Biddinghuizen</a:t>
            </a:r>
            <a:r>
              <a:rPr lang="en-US" sz="2800"/>
              <a:t> (0,8) 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err="1"/>
              <a:t>Genemuiden</a:t>
            </a:r>
            <a:r>
              <a:rPr lang="en-US" sz="2800"/>
              <a:t> GK (1,0)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/>
              <a:t>Enschede PG (2,0)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/>
              <a:t>Emmeloord PG (0,8)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err="1"/>
              <a:t>Bergentheim</a:t>
            </a:r>
            <a:r>
              <a:rPr lang="en-US" sz="2800"/>
              <a:t> PG (0,8)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err="1"/>
              <a:t>Lelystad</a:t>
            </a:r>
            <a:r>
              <a:rPr lang="en-US" sz="2800"/>
              <a:t> HG (1,0)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/>
              <a:t>Sint-</a:t>
            </a:r>
            <a:r>
              <a:rPr lang="en-US" sz="2800" err="1"/>
              <a:t>Jansklooster</a:t>
            </a:r>
            <a:r>
              <a:rPr lang="en-US" sz="2800"/>
              <a:t> GK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err="1"/>
              <a:t>Daarle</a:t>
            </a:r>
            <a:r>
              <a:rPr lang="en-US" sz="2800"/>
              <a:t> HG.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err="1"/>
              <a:t>Zwartsluis</a:t>
            </a:r>
            <a:r>
              <a:rPr lang="en-US" sz="2800"/>
              <a:t> GK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err="1"/>
              <a:t>Wilsum</a:t>
            </a:r>
            <a:r>
              <a:rPr lang="en-US" sz="2800"/>
              <a:t> GK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err="1"/>
              <a:t>Giethoorn</a:t>
            </a:r>
            <a:r>
              <a:rPr lang="en-US" sz="2800"/>
              <a:t> PG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/>
              <a:t>Zwolle open Kring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err="1"/>
              <a:t>Haaksbergen</a:t>
            </a:r>
            <a:r>
              <a:rPr lang="en-US" sz="280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err="1"/>
              <a:t>Berkum</a:t>
            </a:r>
            <a:r>
              <a:rPr lang="en-US" sz="2800"/>
              <a:t> GK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/>
              <a:t>Ommen GK (1,0)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err="1"/>
              <a:t>Glanerbrug</a:t>
            </a:r>
            <a:r>
              <a:rPr lang="en-US" sz="2800"/>
              <a:t> PG (0,4)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err="1"/>
              <a:t>Colmschate-Schalkhaar</a:t>
            </a:r>
            <a:r>
              <a:rPr lang="en-US" sz="2800"/>
              <a:t> (0,5)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36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 idx="4294967295"/>
          </p:nvPr>
        </p:nvSpPr>
        <p:spPr>
          <a:xfrm>
            <a:off x="415600" y="1710967"/>
            <a:ext cx="11360800" cy="6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SzPts val="1100"/>
            </a:pPr>
            <a:r>
              <a:rPr lang="nl">
                <a:solidFill>
                  <a:srgbClr val="D03631"/>
                </a:solidFill>
              </a:rPr>
              <a:t>Structurele mogelijkheden </a:t>
            </a:r>
            <a:endParaRPr>
              <a:solidFill>
                <a:srgbClr val="D03631"/>
              </a:solidFill>
            </a:endParaRPr>
          </a:p>
          <a:p>
            <a:pPr>
              <a:buSzPts val="1100"/>
            </a:pPr>
            <a:endParaRPr>
              <a:solidFill>
                <a:srgbClr val="D03631"/>
              </a:solidFill>
            </a:endParaRPr>
          </a:p>
          <a:p>
            <a:endParaRPr>
              <a:solidFill>
                <a:srgbClr val="D03631"/>
              </a:solidFill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4294967295"/>
          </p:nvPr>
        </p:nvSpPr>
        <p:spPr>
          <a:xfrm>
            <a:off x="415600" y="2570044"/>
            <a:ext cx="11360800" cy="36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8965" indent="-456565">
              <a:buFont typeface="Calibri"/>
              <a:buChar char="-"/>
            </a:pPr>
            <a:r>
              <a:rPr lang="nl" sz="2400">
                <a:solidFill>
                  <a:schemeClr val="tx1"/>
                </a:solidFill>
                <a:latin typeface="Aptos"/>
              </a:rPr>
              <a:t>Beroepen van een predikant</a:t>
            </a:r>
            <a:br>
              <a:rPr lang="nl" sz="2400">
                <a:solidFill>
                  <a:schemeClr val="tx1"/>
                </a:solidFill>
                <a:latin typeface="Aptos"/>
              </a:rPr>
            </a:br>
            <a:endParaRPr lang="en-US" sz="2400">
              <a:solidFill>
                <a:schemeClr val="tx1"/>
              </a:solidFill>
              <a:latin typeface="Aptos"/>
            </a:endParaRPr>
          </a:p>
          <a:p>
            <a:pPr marL="608965" indent="-456565">
              <a:buFont typeface="Calibri"/>
              <a:buChar char="-"/>
            </a:pPr>
            <a:r>
              <a:rPr lang="nl" sz="2400">
                <a:solidFill>
                  <a:schemeClr val="tx1"/>
                </a:solidFill>
                <a:latin typeface="Aptos"/>
              </a:rPr>
              <a:t>Aanstellen kerkelijk werker </a:t>
            </a:r>
          </a:p>
          <a:p>
            <a:pPr marL="608965" indent="-456565">
              <a:lnSpc>
                <a:spcPct val="114999"/>
              </a:lnSpc>
              <a:buClr>
                <a:srgbClr val="595959"/>
              </a:buClr>
              <a:buSzPts val="1800"/>
              <a:buFont typeface="Calibri"/>
              <a:buChar char="-"/>
            </a:pPr>
            <a:endParaRPr lang="nl" sz="2400">
              <a:solidFill>
                <a:schemeClr val="tx1"/>
              </a:solidFill>
              <a:latin typeface="Aptos"/>
            </a:endParaRPr>
          </a:p>
          <a:p>
            <a:pPr marL="608965" indent="-456565">
              <a:lnSpc>
                <a:spcPct val="114999"/>
              </a:lnSpc>
              <a:buClr>
                <a:srgbClr val="595959"/>
              </a:buClr>
              <a:buSzPts val="1800"/>
              <a:buFont typeface="Calibri"/>
              <a:buChar char="-"/>
            </a:pPr>
            <a:endParaRPr lang="nl" sz="2400">
              <a:latin typeface="Aptos"/>
            </a:endParaRPr>
          </a:p>
          <a:p>
            <a:pPr marL="152400" indent="0">
              <a:lnSpc>
                <a:spcPct val="114999"/>
              </a:lnSpc>
              <a:buClr>
                <a:srgbClr val="595959"/>
              </a:buClr>
              <a:buNone/>
            </a:pPr>
            <a:r>
              <a:rPr lang="nl" sz="2400">
                <a:solidFill>
                  <a:schemeClr val="tx1"/>
                </a:solidFill>
                <a:latin typeface="Aptos"/>
              </a:rPr>
              <a:t>Tijdelijke mogelijkheden in vacaturetijd of als de situatie daarom vraagt; </a:t>
            </a:r>
          </a:p>
          <a:p>
            <a:pPr marL="152400" indent="0">
              <a:lnSpc>
                <a:spcPct val="114999"/>
              </a:lnSpc>
              <a:buNone/>
            </a:pPr>
            <a:r>
              <a:rPr lang="nl" sz="2400">
                <a:solidFill>
                  <a:schemeClr val="tx1"/>
                </a:solidFill>
                <a:latin typeface="Aptos"/>
              </a:rPr>
              <a:t>al dan niet via de </a:t>
            </a:r>
            <a:r>
              <a:rPr lang="nl" sz="2400">
                <a:solidFill>
                  <a:srgbClr val="C00000"/>
                </a:solidFill>
                <a:latin typeface="Aptos"/>
              </a:rPr>
              <a:t>Mobiliteitspool</a:t>
            </a:r>
            <a:endParaRPr lang="nl"/>
          </a:p>
          <a:p>
            <a:pPr marL="1066165" lvl="1" indent="-456565">
              <a:lnSpc>
                <a:spcPct val="114999"/>
              </a:lnSpc>
              <a:buClr>
                <a:srgbClr val="595959"/>
              </a:buClr>
              <a:buSzPts val="1800"/>
              <a:buFont typeface="Courier New"/>
              <a:buChar char="o"/>
            </a:pPr>
            <a:endParaRPr lang="nl"/>
          </a:p>
          <a:p>
            <a:pPr marL="0" indent="0">
              <a:spcBef>
                <a:spcPts val="2133"/>
              </a:spcBef>
              <a:buClr>
                <a:srgbClr val="000000"/>
              </a:buClr>
              <a:buSzPts val="1100"/>
              <a:buNone/>
            </a:pPr>
            <a:endParaRPr lang="en-US"/>
          </a:p>
          <a:p>
            <a:pPr marL="0" indent="0">
              <a:spcBef>
                <a:spcPts val="2133"/>
              </a:spcBef>
              <a:spcAft>
                <a:spcPts val="2133"/>
              </a:spcAft>
              <a:buClr>
                <a:srgbClr val="595959"/>
              </a:buClr>
              <a:buNone/>
            </a:pP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 idx="4294967295"/>
          </p:nvPr>
        </p:nvSpPr>
        <p:spPr>
          <a:xfrm>
            <a:off x="415600" y="1710967"/>
            <a:ext cx="11360800" cy="6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SzPts val="1100"/>
            </a:pPr>
            <a:r>
              <a:rPr lang="nl">
                <a:solidFill>
                  <a:srgbClr val="D03631"/>
                </a:solidFill>
              </a:rPr>
              <a:t>Tijdelijke mogelijkheden </a:t>
            </a:r>
            <a:endParaRPr>
              <a:solidFill>
                <a:srgbClr val="D03631"/>
              </a:solidFill>
            </a:endParaRPr>
          </a:p>
          <a:p>
            <a:pPr>
              <a:buSzPts val="1100"/>
            </a:pPr>
            <a:endParaRPr>
              <a:solidFill>
                <a:srgbClr val="D03631"/>
              </a:solidFill>
            </a:endParaRPr>
          </a:p>
          <a:p>
            <a:endParaRPr>
              <a:solidFill>
                <a:srgbClr val="D03631"/>
              </a:solidFill>
            </a:endParaRPr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4294967295"/>
          </p:nvPr>
        </p:nvSpPr>
        <p:spPr>
          <a:xfrm>
            <a:off x="415600" y="2570044"/>
            <a:ext cx="11360800" cy="36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8965" indent="-456565">
              <a:buAutoNum type="arabicPeriod"/>
            </a:pPr>
            <a:r>
              <a:rPr lang="nl" sz="2400" b="1">
                <a:latin typeface="Aptos"/>
              </a:rPr>
              <a:t>Tijdelijk beroep predikant (langer dan 2 jaar)</a:t>
            </a:r>
            <a:endParaRPr lang="en-US" sz="2400">
              <a:latin typeface="Aptos"/>
            </a:endParaRPr>
          </a:p>
          <a:p>
            <a:pPr marL="608965" indent="-456565">
              <a:buAutoNum type="arabicPeriod"/>
            </a:pPr>
            <a:r>
              <a:rPr lang="nl" sz="2400" b="1">
                <a:latin typeface="Aptos"/>
              </a:rPr>
              <a:t>Tijdelijk aanstellen van een kerkelijk werker of jeugdwerker</a:t>
            </a:r>
            <a:br>
              <a:rPr lang="nl" sz="2400">
                <a:latin typeface="Aptos"/>
              </a:rPr>
            </a:br>
            <a:r>
              <a:rPr lang="nl" sz="2400">
                <a:latin typeface="Aptos"/>
              </a:rPr>
              <a:t>- Ook mogelijk via de Mobiliteitspool</a:t>
            </a:r>
            <a:endParaRPr sz="2400">
              <a:latin typeface="Aptos"/>
            </a:endParaRPr>
          </a:p>
          <a:p>
            <a:pPr marL="608965" indent="-456565">
              <a:buAutoNum type="arabicPeriod"/>
            </a:pPr>
            <a:r>
              <a:rPr lang="nl" sz="2400" b="1">
                <a:latin typeface="Aptos"/>
              </a:rPr>
              <a:t>Tijdelijke predikant (korter dan 2 jaar)</a:t>
            </a:r>
            <a:br>
              <a:rPr lang="nl" sz="2400">
                <a:latin typeface="Aptos"/>
              </a:rPr>
            </a:br>
            <a:r>
              <a:rPr lang="nl" sz="2400">
                <a:latin typeface="Aptos"/>
              </a:rPr>
              <a:t>- Ambulant predikant: via Mobiliteitspool</a:t>
            </a:r>
            <a:br>
              <a:rPr lang="nl" sz="2400">
                <a:latin typeface="Aptos"/>
              </a:rPr>
            </a:br>
            <a:r>
              <a:rPr lang="nl" sz="2400">
                <a:latin typeface="Aptos"/>
              </a:rPr>
              <a:t>- Via structurele hulpdiensten</a:t>
            </a:r>
            <a:endParaRPr sz="2400">
              <a:latin typeface="Aptos"/>
            </a:endParaRPr>
          </a:p>
          <a:p>
            <a:pPr marL="608965" indent="-456565">
              <a:buAutoNum type="arabicPeriod"/>
            </a:pPr>
            <a:r>
              <a:rPr lang="nl" sz="2400" b="1">
                <a:latin typeface="Aptos"/>
              </a:rPr>
              <a:t>Inzet interim-predikant</a:t>
            </a:r>
            <a:br>
              <a:rPr lang="nl" sz="2400">
                <a:latin typeface="Aptos"/>
              </a:rPr>
            </a:br>
            <a:r>
              <a:rPr lang="nl" sz="2400">
                <a:latin typeface="Aptos"/>
              </a:rPr>
              <a:t>- Via Mobiliteitspool</a:t>
            </a:r>
            <a:endParaRPr sz="2400">
              <a:latin typeface="Aptos"/>
            </a:endParaRPr>
          </a:p>
          <a:p>
            <a:pPr marL="0" indent="0">
              <a:spcBef>
                <a:spcPts val="2133"/>
              </a:spcBef>
              <a:buSzPts val="1100"/>
              <a:buNone/>
            </a:pPr>
            <a:endParaRPr sz="2400">
              <a:latin typeface="Aptos"/>
            </a:endParaRPr>
          </a:p>
          <a:p>
            <a:pPr marL="0" indent="0">
              <a:spcBef>
                <a:spcPts val="2133"/>
              </a:spcBef>
              <a:buClr>
                <a:schemeClr val="dk1"/>
              </a:buClr>
              <a:buSzPts val="1100"/>
              <a:buNone/>
            </a:pPr>
            <a:endParaRPr/>
          </a:p>
          <a:p>
            <a:pPr marL="0" indent="0">
              <a:spcBef>
                <a:spcPts val="2133"/>
              </a:spcBef>
              <a:buSzPts val="1100"/>
              <a:buNone/>
            </a:pPr>
            <a:endParaRPr/>
          </a:p>
          <a:p>
            <a:pPr marL="0" indent="0">
              <a:spcBef>
                <a:spcPts val="2133"/>
              </a:spcBef>
              <a:buSzPts val="1100"/>
              <a:buNone/>
            </a:pPr>
            <a:endParaRPr/>
          </a:p>
          <a:p>
            <a:pPr marL="0" indent="0">
              <a:spcBef>
                <a:spcPts val="2133"/>
              </a:spcBef>
              <a:buSzPts val="1100"/>
              <a:buNone/>
            </a:pPr>
            <a:endParaRPr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49dc8c5-3aeb-4421-9f55-18a7300e0726" xsi:nil="true"/>
    <lcf76f155ced4ddcb4097134ff3c332f xmlns="861db2a2-24df-44c3-a07b-bbdf956462d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984D8AB00E7549B9F33B2EAF19EC99" ma:contentTypeVersion="13" ma:contentTypeDescription="Een nieuw document maken." ma:contentTypeScope="" ma:versionID="464b9c4f2d8d90e6c492a57b3153b116">
  <xsd:schema xmlns:xsd="http://www.w3.org/2001/XMLSchema" xmlns:xs="http://www.w3.org/2001/XMLSchema" xmlns:p="http://schemas.microsoft.com/office/2006/metadata/properties" xmlns:ns2="861db2a2-24df-44c3-a07b-bbdf956462d2" xmlns:ns3="f49dc8c5-3aeb-4421-9f55-18a7300e0726" targetNamespace="http://schemas.microsoft.com/office/2006/metadata/properties" ma:root="true" ma:fieldsID="484653f498d74580c56dcda21edd9e75" ns2:_="" ns3:_="">
    <xsd:import namespace="861db2a2-24df-44c3-a07b-bbdf956462d2"/>
    <xsd:import namespace="f49dc8c5-3aeb-4421-9f55-18a7300e07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db2a2-24df-44c3-a07b-bbdf956462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Afbeeldingtags" ma:readOnly="false" ma:fieldId="{5cf76f15-5ced-4ddc-b409-7134ff3c332f}" ma:taxonomyMulti="true" ma:sspId="56b64be9-ece9-448a-b811-6afe781e82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9dc8c5-3aeb-4421-9f55-18a7300e0726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b1b0e70-53c5-44dd-8b10-9f32fd343ad5}" ma:internalName="TaxCatchAll" ma:showField="CatchAllData" ma:web="f49dc8c5-3aeb-4421-9f55-18a7300e07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07E167-1CCB-401F-93D8-75CD4556A8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1848A7-0151-4C6B-9AAF-11CEF5323520}">
  <ds:schemaRefs>
    <ds:schemaRef ds:uri="861db2a2-24df-44c3-a07b-bbdf956462d2"/>
    <ds:schemaRef ds:uri="f49dc8c5-3aeb-4421-9f55-18a7300e072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648DCA5-D031-46DB-B65C-0DB73E8A356E}">
  <ds:schemaRefs>
    <ds:schemaRef ds:uri="861db2a2-24df-44c3-a07b-bbdf956462d2"/>
    <ds:schemaRef ds:uri="f49dc8c5-3aeb-4421-9f55-18a7300e072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15</Slides>
  <Notes>15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Kantoorthema</vt:lpstr>
      <vt:lpstr>Simple Light</vt:lpstr>
      <vt:lpstr>PowerPoint Presentation</vt:lpstr>
      <vt:lpstr>PowerPoint Presentation</vt:lpstr>
      <vt:lpstr>Predikanten per 1 januari 2024  </vt:lpstr>
      <vt:lpstr>Predikantentekort  </vt:lpstr>
      <vt:lpstr>PowerPoint Presentation</vt:lpstr>
      <vt:lpstr>PowerPoint Presentation</vt:lpstr>
      <vt:lpstr>Vacante gemeenten/Zonder predikant in classis Overijssel/Flevoland</vt:lpstr>
      <vt:lpstr>Structurele mogelijkheden   </vt:lpstr>
      <vt:lpstr>Tijdelijke mogelijkheden   </vt:lpstr>
      <vt:lpstr>Ambulant predikant  </vt:lpstr>
      <vt:lpstr>Interim-predikant  </vt:lpstr>
      <vt:lpstr> Kerkelijk werker</vt:lpstr>
      <vt:lpstr> Tendensen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26</cp:revision>
  <cp:lastPrinted>2024-09-17T15:57:25Z</cp:lastPrinted>
  <dcterms:created xsi:type="dcterms:W3CDTF">2012-07-30T23:35:21Z</dcterms:created>
  <dcterms:modified xsi:type="dcterms:W3CDTF">2025-03-04T13:13:43Z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0x01010012984D8AB00E7549B9F33B2EAF19EC99</vt:lpwstr>
  </property>
  <property fmtid="{D5CDD505-2E9C-101B-9397-08002B2CF9AE}" pid="3" name="MediaServiceImageTags">
    <vt:lpwstr/>
  </property>
</Properties>
</file>