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69923-D61A-42BB-A743-9CAF28813E90}" type="datetimeFigureOut">
              <a:rPr lang="nl-NL" smtClean="0"/>
              <a:t>9-9-2026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78282-3789-4C4D-B7EC-96B30B28BF3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5800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69923-D61A-42BB-A743-9CAF28813E90}" type="datetimeFigureOut">
              <a:rPr lang="nl-NL" smtClean="0"/>
              <a:t>9-9-2026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78282-3789-4C4D-B7EC-96B30B28BF3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8887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69923-D61A-42BB-A743-9CAF28813E90}" type="datetimeFigureOut">
              <a:rPr lang="nl-NL" smtClean="0"/>
              <a:t>9-9-2026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78282-3789-4C4D-B7EC-96B30B28BF3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9143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69923-D61A-42BB-A743-9CAF28813E90}" type="datetimeFigureOut">
              <a:rPr lang="nl-NL" smtClean="0"/>
              <a:t>9-9-2026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78282-3789-4C4D-B7EC-96B30B28BF3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1700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69923-D61A-42BB-A743-9CAF28813E90}" type="datetimeFigureOut">
              <a:rPr lang="nl-NL" smtClean="0"/>
              <a:t>9-9-2026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78282-3789-4C4D-B7EC-96B30B28BF3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2868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69923-D61A-42BB-A743-9CAF28813E90}" type="datetimeFigureOut">
              <a:rPr lang="nl-NL" smtClean="0"/>
              <a:t>9-9-2026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78282-3789-4C4D-B7EC-96B30B28BF3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8686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69923-D61A-42BB-A743-9CAF28813E90}" type="datetimeFigureOut">
              <a:rPr lang="nl-NL" smtClean="0"/>
              <a:t>9-9-2026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78282-3789-4C4D-B7EC-96B30B28BF3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9212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69923-D61A-42BB-A743-9CAF28813E90}" type="datetimeFigureOut">
              <a:rPr lang="nl-NL" smtClean="0"/>
              <a:t>9-9-2026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78282-3789-4C4D-B7EC-96B30B28BF3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7755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69923-D61A-42BB-A743-9CAF28813E90}" type="datetimeFigureOut">
              <a:rPr lang="nl-NL" smtClean="0"/>
              <a:t>9-9-2026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78282-3789-4C4D-B7EC-96B30B28BF3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4184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69923-D61A-42BB-A743-9CAF28813E90}" type="datetimeFigureOut">
              <a:rPr lang="nl-NL" smtClean="0"/>
              <a:t>9-9-2026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78282-3789-4C4D-B7EC-96B30B28BF3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753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69923-D61A-42BB-A743-9CAF28813E90}" type="datetimeFigureOut">
              <a:rPr lang="nl-NL" smtClean="0"/>
              <a:t>9-9-2026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78282-3789-4C4D-B7EC-96B30B28BF3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3932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669923-D61A-42BB-A743-9CAF28813E90}" type="datetimeFigureOut">
              <a:rPr lang="nl-NL" smtClean="0"/>
              <a:t>9-9-2026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78282-3789-4C4D-B7EC-96B30B28BF3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7510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748" y="175691"/>
            <a:ext cx="9144000" cy="1717655"/>
          </a:xfrm>
        </p:spPr>
        <p:txBody>
          <a:bodyPr>
            <a:normAutofit/>
          </a:bodyPr>
          <a:lstStyle/>
          <a:p>
            <a:r>
              <a:rPr lang="nl-NL" sz="4800" dirty="0" smtClean="0">
                <a:solidFill>
                  <a:srgbClr val="C00000"/>
                </a:solidFill>
              </a:rPr>
              <a:t>Wat zou je doen als kerkbestuurder in Overasselt na een schietpartij?</a:t>
            </a:r>
            <a:endParaRPr lang="nl-NL" sz="4800" dirty="0">
              <a:solidFill>
                <a:srgbClr val="C00000"/>
              </a:solidFill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14748" y="3033655"/>
            <a:ext cx="9144000" cy="2753959"/>
          </a:xfrm>
        </p:spPr>
        <p:txBody>
          <a:bodyPr>
            <a:normAutofit fontScale="92500" lnSpcReduction="20000"/>
          </a:bodyPr>
          <a:lstStyle/>
          <a:p>
            <a:pPr marL="457200" indent="-457200" algn="l">
              <a:buAutoNum type="arabicPeriod"/>
            </a:pPr>
            <a:r>
              <a:rPr lang="nl-NL" sz="3200" dirty="0" smtClean="0"/>
              <a:t>Kerkdeuren </a:t>
            </a:r>
            <a:r>
              <a:rPr lang="nl-NL" sz="3200" dirty="0" smtClean="0"/>
              <a:t>openzetten en mensen binnenlaten </a:t>
            </a:r>
            <a:endParaRPr lang="nl-NL" sz="3200" dirty="0" smtClean="0"/>
          </a:p>
          <a:p>
            <a:pPr marL="457200" indent="-457200" algn="l">
              <a:buAutoNum type="arabicPeriod"/>
            </a:pPr>
            <a:r>
              <a:rPr lang="nl-NL" sz="3200" dirty="0" smtClean="0"/>
              <a:t>Me beschikbaar stellen voor wie een gesprek wil</a:t>
            </a:r>
          </a:p>
          <a:p>
            <a:pPr marL="457200" indent="-457200" algn="l">
              <a:buAutoNum type="arabicPeriod"/>
            </a:pPr>
            <a:r>
              <a:rPr lang="nl-NL" sz="3200" dirty="0" smtClean="0"/>
              <a:t>Het thema laten meenemen in de zondagse viering</a:t>
            </a:r>
          </a:p>
          <a:p>
            <a:pPr marL="457200" indent="-457200" algn="l">
              <a:buAutoNum type="arabicPeriod"/>
            </a:pPr>
            <a:r>
              <a:rPr lang="nl-NL" sz="3200" dirty="0" smtClean="0"/>
              <a:t>Justitieel onderzoek </a:t>
            </a:r>
            <a:r>
              <a:rPr lang="nl-NL" sz="3200" dirty="0" smtClean="0"/>
              <a:t>afwachten</a:t>
            </a:r>
            <a:br>
              <a:rPr lang="nl-NL" sz="3200" dirty="0" smtClean="0"/>
            </a:br>
            <a:r>
              <a:rPr lang="nl-NL" sz="3200" dirty="0" smtClean="0"/>
              <a:t/>
            </a:r>
            <a:br>
              <a:rPr lang="nl-NL" sz="3200" dirty="0" smtClean="0"/>
            </a:br>
            <a:r>
              <a:rPr lang="nl-NL" sz="3200" dirty="0" smtClean="0">
                <a:solidFill>
                  <a:srgbClr val="0070C0"/>
                </a:solidFill>
              </a:rPr>
              <a:t>(1: vijftien keer gekozen, 2: drie keer; 3: drie keer; 4: twee keer).</a:t>
            </a:r>
            <a:endParaRPr lang="nl-NL" sz="3200" dirty="0">
              <a:solidFill>
                <a:srgbClr val="0070C0"/>
              </a:solidFill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7401" y="5096137"/>
            <a:ext cx="1754599" cy="1761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26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748" y="175691"/>
            <a:ext cx="9144000" cy="1717655"/>
          </a:xfrm>
        </p:spPr>
        <p:txBody>
          <a:bodyPr>
            <a:normAutofit/>
          </a:bodyPr>
          <a:lstStyle/>
          <a:p>
            <a:r>
              <a:rPr lang="nl-NL" sz="4800" dirty="0" smtClean="0">
                <a:solidFill>
                  <a:srgbClr val="C00000"/>
                </a:solidFill>
              </a:rPr>
              <a:t>Hoe zou jij geld voor  het slavernijverleden als kerk besteden?</a:t>
            </a:r>
            <a:endParaRPr lang="nl-NL" sz="4800" dirty="0">
              <a:solidFill>
                <a:srgbClr val="C00000"/>
              </a:solidFill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14748" y="3033655"/>
            <a:ext cx="9144000" cy="2753959"/>
          </a:xfrm>
        </p:spPr>
        <p:txBody>
          <a:bodyPr>
            <a:normAutofit fontScale="92500" lnSpcReduction="10000"/>
          </a:bodyPr>
          <a:lstStyle/>
          <a:p>
            <a:pPr marL="457200" indent="-457200" algn="l">
              <a:buAutoNum type="arabicPeriod"/>
            </a:pPr>
            <a:r>
              <a:rPr lang="nl-NL" sz="3200" dirty="0" smtClean="0"/>
              <a:t>Themadienst opzetten</a:t>
            </a:r>
          </a:p>
          <a:p>
            <a:pPr marL="457200" indent="-457200" algn="l">
              <a:buAutoNum type="arabicPeriod"/>
            </a:pPr>
            <a:r>
              <a:rPr lang="nl-NL" sz="3200" dirty="0" smtClean="0"/>
              <a:t>Psycholoog nodigen om vooroordelen te verkennen</a:t>
            </a:r>
          </a:p>
          <a:p>
            <a:pPr marL="457200" indent="-457200" algn="l">
              <a:buAutoNum type="arabicPeriod"/>
            </a:pPr>
            <a:r>
              <a:rPr lang="nl-NL" sz="3200" dirty="0" smtClean="0"/>
              <a:t>Boeken en materialen beschikbaar stellen</a:t>
            </a:r>
          </a:p>
          <a:p>
            <a:pPr marL="457200" indent="-457200" algn="l">
              <a:buAutoNum type="arabicPeriod"/>
            </a:pPr>
            <a:r>
              <a:rPr lang="nl-NL" sz="3200" dirty="0" smtClean="0"/>
              <a:t>Vraag voorleggen aan de </a:t>
            </a:r>
            <a:r>
              <a:rPr lang="nl-NL" sz="3200" dirty="0" smtClean="0"/>
              <a:t>gemeente</a:t>
            </a:r>
            <a:br>
              <a:rPr lang="nl-NL" sz="3200" dirty="0" smtClean="0"/>
            </a:br>
            <a:r>
              <a:rPr lang="nl-NL" sz="3200" dirty="0" smtClean="0"/>
              <a:t/>
            </a:r>
            <a:br>
              <a:rPr lang="nl-NL" sz="3200" dirty="0" smtClean="0"/>
            </a:br>
            <a:r>
              <a:rPr lang="nl-NL" sz="3200" dirty="0" smtClean="0">
                <a:solidFill>
                  <a:srgbClr val="0070C0"/>
                </a:solidFill>
              </a:rPr>
              <a:t>(1: 2 keer gekozen; 2: 5 keer; 3: vijf keer; 4: elf keer)</a:t>
            </a:r>
            <a:endParaRPr lang="nl-NL" sz="3200" dirty="0">
              <a:solidFill>
                <a:srgbClr val="0070C0"/>
              </a:solidFill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7401" y="5096137"/>
            <a:ext cx="1754599" cy="1761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731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748" y="175691"/>
            <a:ext cx="9144000" cy="1717655"/>
          </a:xfrm>
        </p:spPr>
        <p:txBody>
          <a:bodyPr>
            <a:normAutofit/>
          </a:bodyPr>
          <a:lstStyle/>
          <a:p>
            <a:r>
              <a:rPr lang="nl-NL" sz="4800" dirty="0" smtClean="0">
                <a:solidFill>
                  <a:srgbClr val="C00000"/>
                </a:solidFill>
              </a:rPr>
              <a:t>Welke zin spreekt je het meest aan? </a:t>
            </a:r>
            <a:endParaRPr lang="nl-NL" sz="4800" dirty="0">
              <a:solidFill>
                <a:srgbClr val="C00000"/>
              </a:solidFill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14748" y="3033655"/>
            <a:ext cx="9144000" cy="2753959"/>
          </a:xfrm>
        </p:spPr>
        <p:txBody>
          <a:bodyPr>
            <a:normAutofit fontScale="85000" lnSpcReduction="20000"/>
          </a:bodyPr>
          <a:lstStyle/>
          <a:p>
            <a:pPr marL="457200" indent="-457200" algn="l">
              <a:buAutoNum type="arabicPeriod"/>
            </a:pPr>
            <a:endParaRPr lang="nl-NL" sz="3200" dirty="0"/>
          </a:p>
          <a:p>
            <a:pPr marL="457200" indent="-457200" algn="l">
              <a:buAutoNum type="arabicPeriod"/>
            </a:pPr>
            <a:r>
              <a:rPr lang="nl-NL" sz="3200" dirty="0" smtClean="0"/>
              <a:t>Trainen met God </a:t>
            </a:r>
          </a:p>
          <a:p>
            <a:pPr marL="457200" indent="-457200" algn="l">
              <a:buAutoNum type="arabicPeriod"/>
            </a:pPr>
            <a:r>
              <a:rPr lang="nl-NL" sz="3200" dirty="0" smtClean="0"/>
              <a:t>Kuieren met God </a:t>
            </a:r>
          </a:p>
          <a:p>
            <a:pPr marL="457200" indent="-457200" algn="l">
              <a:buAutoNum type="arabicPeriod"/>
            </a:pPr>
            <a:r>
              <a:rPr lang="nl-NL" sz="3200" dirty="0" smtClean="0"/>
              <a:t>Zoeken naar God </a:t>
            </a:r>
          </a:p>
          <a:p>
            <a:pPr marL="457200" indent="-457200" algn="l">
              <a:buAutoNum type="arabicPeriod"/>
            </a:pPr>
            <a:r>
              <a:rPr lang="nl-NL" sz="3200" dirty="0" smtClean="0"/>
              <a:t>Wachten op God </a:t>
            </a:r>
            <a:r>
              <a:rPr lang="nl-NL" sz="3200" dirty="0" smtClean="0"/>
              <a:t/>
            </a:r>
            <a:br>
              <a:rPr lang="nl-NL" sz="3200" dirty="0" smtClean="0"/>
            </a:br>
            <a:r>
              <a:rPr lang="nl-NL" sz="3200" dirty="0" smtClean="0"/>
              <a:t/>
            </a:r>
            <a:br>
              <a:rPr lang="nl-NL" sz="3200" dirty="0" smtClean="0"/>
            </a:br>
            <a:r>
              <a:rPr lang="nl-NL" sz="3200" dirty="0" smtClean="0">
                <a:solidFill>
                  <a:srgbClr val="0070C0"/>
                </a:solidFill>
              </a:rPr>
              <a:t>(1: twee keer gekozen; 2: elf keer; 3: negen keer; 4: één keer) </a:t>
            </a:r>
            <a:r>
              <a:rPr lang="nl-NL" sz="3200" dirty="0" smtClean="0"/>
              <a:t> </a:t>
            </a:r>
            <a:endParaRPr lang="nl-NL" sz="3200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7401" y="5096137"/>
            <a:ext cx="1754599" cy="1761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977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748" y="175691"/>
            <a:ext cx="9144000" cy="1717655"/>
          </a:xfrm>
        </p:spPr>
        <p:txBody>
          <a:bodyPr>
            <a:normAutofit/>
          </a:bodyPr>
          <a:lstStyle/>
          <a:p>
            <a:r>
              <a:rPr lang="nl-NL" sz="4800" dirty="0" smtClean="0">
                <a:solidFill>
                  <a:srgbClr val="C00000"/>
                </a:solidFill>
              </a:rPr>
              <a:t>Welk type komt het meest boven? </a:t>
            </a:r>
            <a:endParaRPr lang="nl-NL" sz="4800" dirty="0">
              <a:solidFill>
                <a:srgbClr val="C00000"/>
              </a:solidFill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14748" y="3033655"/>
            <a:ext cx="9144000" cy="2753959"/>
          </a:xfrm>
        </p:spPr>
        <p:txBody>
          <a:bodyPr>
            <a:normAutofit fontScale="77500" lnSpcReduction="20000"/>
          </a:bodyPr>
          <a:lstStyle/>
          <a:p>
            <a:pPr marL="457200" indent="-457200" algn="l">
              <a:buAutoNum type="arabicPeriod"/>
            </a:pPr>
            <a:endParaRPr lang="nl-NL" sz="3200" dirty="0"/>
          </a:p>
          <a:p>
            <a:pPr marL="457200" indent="-457200" algn="l">
              <a:buAutoNum type="arabicPeriod"/>
            </a:pPr>
            <a:r>
              <a:rPr lang="nl-NL" sz="3200" dirty="0" smtClean="0"/>
              <a:t>Vlot, voortvarend </a:t>
            </a:r>
          </a:p>
          <a:p>
            <a:pPr marL="457200" indent="-457200" algn="l">
              <a:buAutoNum type="arabicPeriod"/>
            </a:pPr>
            <a:r>
              <a:rPr lang="nl-NL" sz="3200" dirty="0" smtClean="0"/>
              <a:t>Doorleefd, bezield</a:t>
            </a:r>
          </a:p>
          <a:p>
            <a:pPr marL="457200" indent="-457200" algn="l">
              <a:buAutoNum type="arabicPeriod"/>
            </a:pPr>
            <a:r>
              <a:rPr lang="nl-NL" sz="3200" dirty="0" smtClean="0"/>
              <a:t>Voorzichtig, doordacht</a:t>
            </a:r>
          </a:p>
          <a:p>
            <a:pPr marL="457200" indent="-457200" algn="l">
              <a:buAutoNum type="arabicPeriod"/>
            </a:pPr>
            <a:r>
              <a:rPr lang="nl-NL" sz="3200" dirty="0" smtClean="0"/>
              <a:t>Terughoudend, </a:t>
            </a:r>
            <a:r>
              <a:rPr lang="nl-NL" sz="3200" dirty="0" smtClean="0"/>
              <a:t>aankijkend</a:t>
            </a:r>
            <a:br>
              <a:rPr lang="nl-NL" sz="3200" dirty="0" smtClean="0"/>
            </a:br>
            <a:r>
              <a:rPr lang="nl-NL" sz="3200" dirty="0" smtClean="0"/>
              <a:t/>
            </a:r>
            <a:br>
              <a:rPr lang="nl-NL" sz="3200" dirty="0" smtClean="0"/>
            </a:br>
            <a:r>
              <a:rPr lang="nl-NL" sz="3200" dirty="0" smtClean="0">
                <a:solidFill>
                  <a:srgbClr val="0070C0"/>
                </a:solidFill>
              </a:rPr>
              <a:t>(1: negentien keer; 2: negentien keer; 3: 17 keer; 4: veertien keer)</a:t>
            </a:r>
            <a:endParaRPr lang="nl-NL" sz="3200" dirty="0">
              <a:solidFill>
                <a:srgbClr val="0070C0"/>
              </a:solidFill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7401" y="5096137"/>
            <a:ext cx="1754599" cy="1761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67740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104</Words>
  <Application>Microsoft Office PowerPoint</Application>
  <PresentationFormat>Breedbeeld</PresentationFormat>
  <Paragraphs>22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Kantoorthema</vt:lpstr>
      <vt:lpstr>Wat zou je doen als kerkbestuurder in Overasselt na een schietpartij?</vt:lpstr>
      <vt:lpstr>Hoe zou jij geld voor  het slavernijverleden als kerk besteden?</vt:lpstr>
      <vt:lpstr>Welke zin spreekt je het meest aan? </vt:lpstr>
      <vt:lpstr>Welk type komt het meest boven?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Wat zou je doen als kerkbestuurder in Overasselt na een schietpartij?</dc:title>
  <dc:creator>Microsoft-account</dc:creator>
  <cp:lastModifiedBy>Microsoft-account</cp:lastModifiedBy>
  <cp:revision>3</cp:revision>
  <dcterms:created xsi:type="dcterms:W3CDTF">2026-09-07T08:10:51Z</dcterms:created>
  <dcterms:modified xsi:type="dcterms:W3CDTF">2026-09-09T18:18:37Z</dcterms:modified>
</cp:coreProperties>
</file>