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DB694B-EC61-4D40-A729-E1BC38418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866B9CCF-2020-F33D-AE7E-C2105DD75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3C8A01A-8E1B-56E8-62D3-88C00EFB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A720148-FC67-8A01-FB00-5191F6D9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F2F583D-C12C-96E8-0EB5-8166BAA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52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80FBE7-5FDF-81F9-48EE-9EC52DE5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65480B41-9D91-C37D-49FA-2A86CBA9B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ED3B80D-BBF8-7C68-D5AF-352BF60F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5C74758-97D7-D7F1-01DB-18E927CB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E266687-DF2B-F630-3656-8FB377F9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98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B291B484-6732-20D6-3733-FA9AD41BA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ECC1387B-978A-F2F8-93AC-59A2E39A4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0B4180E-9CDD-73FD-1419-0B6CC92D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F509B90-33CA-AAAE-1EBF-9BC13BF5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4538063-9582-0B82-D291-C6E6250A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19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9F909E7-EE36-16CF-5C77-23383135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D02E83-5ECE-80F5-C5C9-6FF6CE6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B355096-03DB-EC7A-895F-F5E626EF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1418F2F-6F76-AFC2-E4AF-71ACDFD6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7E4CEB8-3233-9B0C-5965-C43CD087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63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570458-B9F2-533C-554F-928C94D1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E6EA2BE-4AC6-017A-7904-CB3AD828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573A7B9-3488-0E4E-F1E0-5ED399CF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23B5777-3553-EBE2-BC51-086EC1C2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9FA8189-DDF3-5153-A475-C30CBCF9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96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1F8240A-80E2-F036-E28E-90D485B7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4983DC5-2080-D6F4-B64F-37EB55A29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477C4099-B3A7-D24D-CFE9-66015438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D3AA7B72-EC96-37A6-31C9-DB9F2DA6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BE21840F-7216-80A9-59CA-2F47D564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707594AC-DDA1-0868-A3B9-5313DA59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5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1B6A7D-02B7-0781-C9FA-CEF5004B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92768BE-10D1-807F-F5F3-7497C743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BE935E68-2C9F-A09E-111E-08011E63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2F87AB59-4F20-3FF7-FD5B-C39BBCCCA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A43B168C-50A1-3C80-13F0-7F4E9D97F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FC58D6D5-C7E0-D998-B0DC-FE6C6BB1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756DA8D7-5CD2-F820-9828-0BEADD4C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F9F93D46-2E3C-875B-9FA0-62EAA3D2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86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4B8B42-79B1-9D89-9177-22179E7C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972E47D6-A1F2-4630-B5C0-5577A4B1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D0A674CA-3522-7373-0A6C-087D2081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7D4A1AE6-EEE1-DA2D-67F0-AA32E2A4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5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879870CE-D024-D567-6608-C8BD5A56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93E7FCDA-A37F-33FB-3BC4-C81375EE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6320F14C-A821-F48F-42A1-08011C6D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59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350A54-4E97-F392-BE44-8389CF97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093C687-5311-1602-1ADD-4F732E5A0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70A9430C-B2C8-8A7A-4B54-9ACD9D617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8AAF480-E80A-53A1-2429-745975E4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D15A125-214E-ACCB-2CAC-D97E1D5E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9C2F818-40DE-5C14-C1DE-DC46C4D4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81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EB31174-1C08-25AD-B89E-C7548531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50C4B7BB-DCE6-A1BE-A369-BDEAD447E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A2E1283-A5C9-BD3B-657B-D7F267DA4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747A1CB1-A47E-D4F6-3BB9-488F08D9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9FC1FC3-CA37-33A8-C358-5208857A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C8546C18-D271-0DC8-2165-795ED3C9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44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0F057AFC-820B-CD72-3CA3-0D800CB6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8B9BB0B-35E2-E5E9-2C2C-255B2C0B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1CE45DB-87C3-C5D1-088C-F67CBAB36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A7F7CBD-CF04-82E9-40F0-13C214FD8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07FB8CB-E70B-BA61-92F7-59B75E8B8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6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09FDB74-9468-9CF5-F496-2F1B3EFFB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6600" dirty="0"/>
              <a:t>De watersnood van 1825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F4AB71EF-7D58-E819-D36B-84F1FFAF27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sz="3600" dirty="0"/>
          </a:p>
          <a:p>
            <a:endParaRPr lang="nl-NL" sz="3600" dirty="0"/>
          </a:p>
          <a:p>
            <a:r>
              <a:rPr lang="nl-NL" sz="3600" dirty="0"/>
              <a:t>dr. Jan Dirk Wassenaar</a:t>
            </a:r>
          </a:p>
        </p:txBody>
      </p:sp>
    </p:spTree>
    <p:extLst>
      <p:ext uri="{BB962C8B-B14F-4D97-AF65-F5344CB8AC3E}">
        <p14:creationId xmlns:p14="http://schemas.microsoft.com/office/powerpoint/2010/main" val="81161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94E286-02DB-3676-C5BA-C3E7B488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B2AAF3E9-1904-E845-BD19-BC65ABC08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1000"/>
            <a:ext cx="10700396" cy="6768000"/>
          </a:xfrm>
        </p:spPr>
      </p:pic>
    </p:spTree>
    <p:extLst>
      <p:ext uri="{BB962C8B-B14F-4D97-AF65-F5344CB8AC3E}">
        <p14:creationId xmlns:p14="http://schemas.microsoft.com/office/powerpoint/2010/main" val="233276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42C536-8DE4-0033-E8EE-40EB1550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E679E1BF-F38A-3C4C-4A0F-63ADCD573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70" y="0"/>
            <a:ext cx="5707976" cy="6840000"/>
          </a:xfrm>
        </p:spPr>
      </p:pic>
    </p:spTree>
    <p:extLst>
      <p:ext uri="{BB962C8B-B14F-4D97-AF65-F5344CB8AC3E}">
        <p14:creationId xmlns:p14="http://schemas.microsoft.com/office/powerpoint/2010/main" val="419420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A8EA57-6BDD-A4A9-A5C4-90E9C6EE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8D1E799F-5102-03C0-2CFA-3D97481EE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79" y="81000"/>
            <a:ext cx="3788182" cy="6804000"/>
          </a:xfrm>
        </p:spPr>
      </p:pic>
    </p:spTree>
    <p:extLst>
      <p:ext uri="{BB962C8B-B14F-4D97-AF65-F5344CB8AC3E}">
        <p14:creationId xmlns:p14="http://schemas.microsoft.com/office/powerpoint/2010/main" val="329590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86447DE-FD84-E85F-C1A6-F799A63C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F848A1DE-47D8-6D30-AFD2-8804267C1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39" y="0"/>
            <a:ext cx="5518281" cy="6912000"/>
          </a:xfrm>
        </p:spPr>
      </p:pic>
    </p:spTree>
    <p:extLst>
      <p:ext uri="{BB962C8B-B14F-4D97-AF65-F5344CB8AC3E}">
        <p14:creationId xmlns:p14="http://schemas.microsoft.com/office/powerpoint/2010/main" val="295907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74CE26-EBE4-64FC-2631-F2D12E84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C4E22B91-E657-5136-93F8-ABBC90DC2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35" y="18000"/>
            <a:ext cx="8080129" cy="6840000"/>
          </a:xfrm>
        </p:spPr>
      </p:pic>
    </p:spTree>
    <p:extLst>
      <p:ext uri="{BB962C8B-B14F-4D97-AF65-F5344CB8AC3E}">
        <p14:creationId xmlns:p14="http://schemas.microsoft.com/office/powerpoint/2010/main" val="380369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A39F63-AB27-B246-13CE-3B6D3932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B90E31B6-85CF-DF0E-1E2B-C2D85690F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40" y="27000"/>
            <a:ext cx="4842955" cy="6804000"/>
          </a:xfrm>
        </p:spPr>
      </p:pic>
    </p:spTree>
    <p:extLst>
      <p:ext uri="{BB962C8B-B14F-4D97-AF65-F5344CB8AC3E}">
        <p14:creationId xmlns:p14="http://schemas.microsoft.com/office/powerpoint/2010/main" val="311417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A7A970-F4F5-5FC4-EB74-F15CFB0E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D6EA6A6D-A0F2-03F9-64C7-B73E9EA04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69" y="0"/>
            <a:ext cx="5672700" cy="6876000"/>
          </a:xfrm>
        </p:spPr>
      </p:pic>
    </p:spTree>
    <p:extLst>
      <p:ext uri="{BB962C8B-B14F-4D97-AF65-F5344CB8AC3E}">
        <p14:creationId xmlns:p14="http://schemas.microsoft.com/office/powerpoint/2010/main" val="1775791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9F1524-3525-9F0C-9375-DF88923F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20E7D47A-97A0-E10D-4BBB-0312DDCA4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27" y="45000"/>
            <a:ext cx="5643329" cy="6804000"/>
          </a:xfrm>
        </p:spPr>
      </p:pic>
    </p:spTree>
    <p:extLst>
      <p:ext uri="{BB962C8B-B14F-4D97-AF65-F5344CB8AC3E}">
        <p14:creationId xmlns:p14="http://schemas.microsoft.com/office/powerpoint/2010/main" val="258948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B85AFBD-C1A7-BF52-005E-E72AA5E6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8BA26E99-F9EF-0DF1-9E06-5D508B87A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18" y="81000"/>
            <a:ext cx="8989763" cy="6768000"/>
          </a:xfrm>
        </p:spPr>
      </p:pic>
    </p:spTree>
    <p:extLst>
      <p:ext uri="{BB962C8B-B14F-4D97-AF65-F5344CB8AC3E}">
        <p14:creationId xmlns:p14="http://schemas.microsoft.com/office/powerpoint/2010/main" val="299138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6B0A0B-0690-EB0C-BF08-D49DFAAC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5BA8C508-D094-CF0D-2FFE-2B2EF9BB4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30" y="0"/>
            <a:ext cx="9262339" cy="6876000"/>
          </a:xfrm>
        </p:spPr>
      </p:pic>
    </p:spTree>
    <p:extLst>
      <p:ext uri="{BB962C8B-B14F-4D97-AF65-F5344CB8AC3E}">
        <p14:creationId xmlns:p14="http://schemas.microsoft.com/office/powerpoint/2010/main" val="336449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938681-B37B-CD9E-D816-ACD412F5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335BC802-8BE9-E13B-9202-3863ADDF2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4" y="0"/>
            <a:ext cx="10283671" cy="7056000"/>
          </a:xfrm>
        </p:spPr>
      </p:pic>
    </p:spTree>
    <p:extLst>
      <p:ext uri="{BB962C8B-B14F-4D97-AF65-F5344CB8AC3E}">
        <p14:creationId xmlns:p14="http://schemas.microsoft.com/office/powerpoint/2010/main" val="164666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35E39B-CF62-5991-03CD-F5795B89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A6633AC7-9125-B0C5-0552-0365FB27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26" y="-198000"/>
            <a:ext cx="4751176" cy="7056000"/>
          </a:xfrm>
        </p:spPr>
      </p:pic>
    </p:spTree>
    <p:extLst>
      <p:ext uri="{BB962C8B-B14F-4D97-AF65-F5344CB8AC3E}">
        <p14:creationId xmlns:p14="http://schemas.microsoft.com/office/powerpoint/2010/main" val="261963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0FC6749-3C06-D214-474B-9CCBC067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1B2B5345-C424-235E-57A3-50B7F23D1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" y="54000"/>
            <a:ext cx="11354911" cy="6804000"/>
          </a:xfrm>
        </p:spPr>
      </p:pic>
    </p:spTree>
    <p:extLst>
      <p:ext uri="{BB962C8B-B14F-4D97-AF65-F5344CB8AC3E}">
        <p14:creationId xmlns:p14="http://schemas.microsoft.com/office/powerpoint/2010/main" val="375304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4E95AD-89DB-7653-EEE5-BFDB6558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0C61CF34-DEB1-BDBA-8273-804A59984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74" y="0"/>
            <a:ext cx="8549247" cy="6840000"/>
          </a:xfrm>
        </p:spPr>
      </p:pic>
    </p:spTree>
    <p:extLst>
      <p:ext uri="{BB962C8B-B14F-4D97-AF65-F5344CB8AC3E}">
        <p14:creationId xmlns:p14="http://schemas.microsoft.com/office/powerpoint/2010/main" val="330398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3D21D05-AB88-559F-D45C-EE21E054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AC195A23-F5B8-F89F-724F-73E49A39C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1774" y="-3225661"/>
            <a:ext cx="5456452" cy="12852000"/>
          </a:xfrm>
        </p:spPr>
      </p:pic>
    </p:spTree>
    <p:extLst>
      <p:ext uri="{BB962C8B-B14F-4D97-AF65-F5344CB8AC3E}">
        <p14:creationId xmlns:p14="http://schemas.microsoft.com/office/powerpoint/2010/main" val="397568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B939DD-9B1F-BDA8-11C9-492D1D04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B5A1DB83-C9B2-AFF0-C112-F35141A2C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6" y="-198000"/>
            <a:ext cx="11145147" cy="7056000"/>
          </a:xfrm>
        </p:spPr>
      </p:pic>
    </p:spTree>
    <p:extLst>
      <p:ext uri="{BB962C8B-B14F-4D97-AF65-F5344CB8AC3E}">
        <p14:creationId xmlns:p14="http://schemas.microsoft.com/office/powerpoint/2010/main" val="4122669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F76555-2A21-71C0-AC8C-06746B2E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98313EC9-2C26-E97C-C9F3-AB4623FBF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83" y="-326572"/>
            <a:ext cx="6475446" cy="7056000"/>
          </a:xfrm>
        </p:spPr>
      </p:pic>
    </p:spTree>
    <p:extLst>
      <p:ext uri="{BB962C8B-B14F-4D97-AF65-F5344CB8AC3E}">
        <p14:creationId xmlns:p14="http://schemas.microsoft.com/office/powerpoint/2010/main" val="39380465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</Words>
  <Application>Microsoft Office PowerPoint</Application>
  <PresentationFormat>Breedbeeld</PresentationFormat>
  <Paragraphs>4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De watersnood van 1825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watersnood van 1825</dc:title>
  <dc:creator>Jan Dirk Wassenaar</dc:creator>
  <cp:lastModifiedBy>Microsoft-account</cp:lastModifiedBy>
  <cp:revision>5</cp:revision>
  <dcterms:created xsi:type="dcterms:W3CDTF">2025-01-08T16:34:51Z</dcterms:created>
  <dcterms:modified xsi:type="dcterms:W3CDTF">2025-10-23T12:08:55Z</dcterms:modified>
</cp:coreProperties>
</file>