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0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9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69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28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69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9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56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90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7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66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D9B5-DC0D-4D4F-9514-10BADECB6C5D}" type="datetimeFigureOut">
              <a:rPr lang="nl-NL" smtClean="0"/>
              <a:t>25-10-2025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B26-B07E-45E9-AC4D-79F0F8BC6E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48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riverview/relatedvideo?q=Gezang+314:+3+youtube+Nabij+of+ver&amp;mid=FAE5E157160F094E3617FAE5E157160F094E3617&amp;FORM=VIR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riverview/relatedvideo?q=de%20filistijn%20de%20tyrier%20de%20moren%20youtube&amp;mid=7EF76B443DEB1D95F4E87EF76B443DEB1D95F4E8&amp;ajaxhist=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5077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De kamerling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</a:p>
          <a:p>
            <a:r>
              <a:rPr lang="nl-NL" dirty="0" smtClean="0"/>
              <a:t>- Hoe maak je de toepassing vanuit Handelingen 8: 26-39 -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5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dopeling?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‘Waarom zou ik niet gedoopt worden?’ (verlangen)</a:t>
            </a:r>
          </a:p>
          <a:p>
            <a:endParaRPr lang="nl-NL" dirty="0"/>
          </a:p>
          <a:p>
            <a:r>
              <a:rPr lang="nl-NL" dirty="0" smtClean="0"/>
              <a:t>‘Hij vervolgde zijn weg vol vreugde’ (lange weg te gaan, blijdschap)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9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zendingsdienst?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0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zendingsdienst?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‘Een Ethiopiër’ (Joden / Handelingen 3: 12; Afrikaners; Europeanen / Handelingen 16: 9)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Lam deed zijn mond niet open / Daarop begon Filippus te spreken (getuigenis)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47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91727" y="1746306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bevestiging van een interim-predikant?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31154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de bevestiging van een interim-predikant? 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‘de verlaten weg’ (vanuit de stilte)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‘Ga naar die man daar in de wagen’ (vanuit communicatie) </a:t>
            </a:r>
          </a:p>
          <a:p>
            <a:endParaRPr lang="nl-NL" dirty="0"/>
          </a:p>
          <a:p>
            <a:r>
              <a:rPr lang="nl-NL" dirty="0" smtClean="0"/>
              <a:t>‘de eunuch zag hem niet meer’ (weer op eigen benen)</a:t>
            </a:r>
          </a:p>
        </p:txBody>
      </p:sp>
    </p:spTree>
    <p:extLst>
      <p:ext uri="{BB962C8B-B14F-4D97-AF65-F5344CB8AC3E}">
        <p14:creationId xmlns:p14="http://schemas.microsoft.com/office/powerpoint/2010/main" val="61933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confessionele gemeente?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5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confessionele gemeente?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‘De Geest zei tegen Filippus’ (God de Geest) </a:t>
            </a:r>
          </a:p>
          <a:p>
            <a:r>
              <a:rPr lang="nl-NL" dirty="0" smtClean="0"/>
              <a:t>‘Als een schaap’ / ‘evangelie van Jezus’ (God de Zoon)</a:t>
            </a:r>
          </a:p>
          <a:p>
            <a:r>
              <a:rPr lang="nl-NL" dirty="0" smtClean="0"/>
              <a:t>De Ethiopiër / vervolgde zijn weg met vreugde (God de Vader)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43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2"/>
              </a:rPr>
              <a:t>https://www.bing.com/videos/riverview/relatedvideo?q=Gezang+314%3a+3+youtube+Nabij+of+ver&amp;mid=FAE5E157160F094E3617FAE5E157160F094E3617&amp;FORM=VIRE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79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8400" y="221876"/>
            <a:ext cx="11392348" cy="5615492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C00000"/>
                </a:solidFill>
              </a:rPr>
              <a:t>Gezang 314 (liedboek 1973)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Gij die gelooft, verheugt u samen, </a:t>
            </a:r>
            <a:br>
              <a:rPr lang="nl-NL" dirty="0" smtClean="0"/>
            </a:br>
            <a:r>
              <a:rPr lang="nl-NL" dirty="0" smtClean="0"/>
              <a:t>‘t Is God, die trouw zijn kerk bewaart!</a:t>
            </a:r>
            <a:br>
              <a:rPr lang="nl-NL" dirty="0" smtClean="0"/>
            </a:br>
            <a:r>
              <a:rPr lang="nl-NL" dirty="0" smtClean="0"/>
              <a:t>Die hoop zal nimmer ons beschamen: </a:t>
            </a:r>
            <a:br>
              <a:rPr lang="nl-NL" dirty="0" smtClean="0"/>
            </a:br>
            <a:r>
              <a:rPr lang="nl-NL" dirty="0" smtClean="0"/>
              <a:t>de Heer is God en zijns is </a:t>
            </a:r>
            <a:r>
              <a:rPr lang="nl-NL" dirty="0" err="1" smtClean="0"/>
              <a:t>d’aard</a:t>
            </a:r>
            <a:r>
              <a:rPr lang="nl-NL" dirty="0" smtClean="0"/>
              <a:t>. </a:t>
            </a:r>
            <a:br>
              <a:rPr lang="nl-NL" dirty="0" smtClean="0"/>
            </a:br>
            <a:r>
              <a:rPr lang="nl-NL" dirty="0" smtClean="0"/>
              <a:t>Zijn woord heeft vrede, heil bereid</a:t>
            </a:r>
            <a:br>
              <a:rPr lang="nl-NL" dirty="0" smtClean="0"/>
            </a:br>
            <a:r>
              <a:rPr lang="nl-NL" dirty="0" smtClean="0"/>
              <a:t>van eeuwigheid tot eeuwigheid!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Gezanten gaan door alle landen, </a:t>
            </a:r>
            <a:br>
              <a:rPr lang="nl-NL" dirty="0" smtClean="0"/>
            </a:br>
            <a:r>
              <a:rPr lang="nl-NL" dirty="0" smtClean="0"/>
              <a:t>een </a:t>
            </a:r>
            <a:r>
              <a:rPr lang="nl-NL" dirty="0" err="1" smtClean="0"/>
              <a:t>heilge</a:t>
            </a:r>
            <a:r>
              <a:rPr lang="nl-NL" dirty="0" smtClean="0"/>
              <a:t> opdracht drijft hen voort, </a:t>
            </a:r>
            <a:br>
              <a:rPr lang="nl-NL" dirty="0" smtClean="0"/>
            </a:br>
            <a:r>
              <a:rPr lang="nl-NL" dirty="0" smtClean="0"/>
              <a:t>zij vrezen strijd noch smaad, noch banden, </a:t>
            </a:r>
            <a:br>
              <a:rPr lang="nl-NL" dirty="0" smtClean="0"/>
            </a:br>
            <a:r>
              <a:rPr lang="nl-NL" dirty="0" smtClean="0"/>
              <a:t>zij houden vast aan Jezus’ woord. </a:t>
            </a:r>
            <a:br>
              <a:rPr lang="nl-NL" dirty="0" smtClean="0"/>
            </a:br>
            <a:r>
              <a:rPr lang="nl-NL" dirty="0" smtClean="0"/>
              <a:t>Het </a:t>
            </a:r>
            <a:r>
              <a:rPr lang="nl-NL" dirty="0" err="1" smtClean="0"/>
              <a:t>martlaarsbloed</a:t>
            </a:r>
            <a:r>
              <a:rPr lang="nl-NL" dirty="0" smtClean="0"/>
              <a:t> </a:t>
            </a:r>
            <a:r>
              <a:rPr lang="nl-NL" dirty="0" smtClean="0"/>
              <a:t>is ‘t zaad der kerk, </a:t>
            </a:r>
            <a:br>
              <a:rPr lang="nl-NL" dirty="0" smtClean="0"/>
            </a:br>
            <a:r>
              <a:rPr lang="nl-NL" dirty="0" smtClean="0"/>
              <a:t>de wasdom is des Heren werk.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98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8791" y="107576"/>
            <a:ext cx="11392348" cy="5615492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C00000"/>
                </a:solidFill>
              </a:rPr>
              <a:t>Gezang 314 (liedboek 1973)</a:t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Nabij of ver, wij zijn verbonden: </a:t>
            </a:r>
            <a:br>
              <a:rPr lang="nl-NL" dirty="0" smtClean="0"/>
            </a:br>
            <a:r>
              <a:rPr lang="nl-NL" dirty="0" smtClean="0"/>
              <a:t>één Heer en één geloof, één doop, </a:t>
            </a:r>
            <a:br>
              <a:rPr lang="nl-NL" dirty="0" smtClean="0"/>
            </a:br>
            <a:r>
              <a:rPr lang="nl-NL" dirty="0" smtClean="0"/>
              <a:t>één Geest is tot ons </a:t>
            </a:r>
            <a:r>
              <a:rPr lang="nl-NL" dirty="0" err="1" smtClean="0"/>
              <a:t>neergezonden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dirty="0" smtClean="0"/>
              <a:t>en één is aller </a:t>
            </a:r>
            <a:r>
              <a:rPr lang="nl-NL" dirty="0" err="1" smtClean="0"/>
              <a:t>liefd</a:t>
            </a:r>
            <a:r>
              <a:rPr lang="nl-NL" dirty="0" smtClean="0"/>
              <a:t>’ en hoop. </a:t>
            </a:r>
            <a:br>
              <a:rPr lang="nl-NL" dirty="0" smtClean="0"/>
            </a:br>
            <a:r>
              <a:rPr lang="nl-NL" dirty="0" smtClean="0"/>
              <a:t>Wij bidden en wij danken saam, </a:t>
            </a:r>
            <a:br>
              <a:rPr lang="nl-NL" dirty="0" smtClean="0"/>
            </a:br>
            <a:r>
              <a:rPr lang="nl-NL" dirty="0" smtClean="0"/>
              <a:t>wij roemen in één Vadernaam.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Hoopt op de Heer, zijn dag komt nader!</a:t>
            </a:r>
            <a:br>
              <a:rPr lang="nl-NL" dirty="0" smtClean="0"/>
            </a:br>
            <a:r>
              <a:rPr lang="nl-NL" dirty="0" smtClean="0"/>
              <a:t>Eén </a:t>
            </a:r>
            <a:r>
              <a:rPr lang="nl-NL" dirty="0" err="1" smtClean="0"/>
              <a:t>kudd</a:t>
            </a:r>
            <a:r>
              <a:rPr lang="nl-NL" dirty="0" smtClean="0"/>
              <a:t>’, één Herder is beloofd. </a:t>
            </a:r>
            <a:br>
              <a:rPr lang="nl-NL" dirty="0" smtClean="0"/>
            </a:br>
            <a:r>
              <a:rPr lang="nl-NL" dirty="0" smtClean="0"/>
              <a:t>De volken buigen zich te </a:t>
            </a:r>
            <a:r>
              <a:rPr lang="nl-NL" dirty="0" err="1" smtClean="0"/>
              <a:t>gader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 Jezus Christus, aller Hoofd!</a:t>
            </a:r>
            <a:br>
              <a:rPr lang="nl-NL" dirty="0" smtClean="0"/>
            </a:br>
            <a:r>
              <a:rPr lang="nl-NL" dirty="0" smtClean="0"/>
              <a:t>Dat toch de dag des heils verscheen, </a:t>
            </a:r>
            <a:br>
              <a:rPr lang="nl-NL" dirty="0" smtClean="0"/>
            </a:br>
            <a:r>
              <a:rPr lang="nl-NL" dirty="0" smtClean="0"/>
              <a:t>dan worden aard’ en hemel één!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9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2967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2"/>
              </a:rPr>
              <a:t>https://www.bing.com/videos/riverview/relatedvideo?q=de%20filistijn%20de%20tyrier%20de%20moren%20youtube&amp;mid=7EF76B443DEB1D95F4E87EF76B443DEB1D95F4E8&amp;ajaxhist=0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Psalm 87: 3 (versie 1773; versie 1973)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Filistijn, de </a:t>
            </a:r>
            <a:r>
              <a:rPr lang="nl-NL" dirty="0" err="1" smtClean="0"/>
              <a:t>Tyriër</a:t>
            </a:r>
            <a:r>
              <a:rPr lang="nl-NL" dirty="0" smtClean="0"/>
              <a:t>, de Moren,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zijn binnen u, o Godsstad voortgebracht.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Sion zal het blijde nageslacht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haast zeggen: ‘</a:t>
            </a:r>
            <a:r>
              <a:rPr lang="nl-NL" dirty="0" err="1" smtClean="0"/>
              <a:t>Deez</a:t>
            </a:r>
            <a:r>
              <a:rPr lang="nl-NL" dirty="0" smtClean="0"/>
              <a:t> en die is daar geboren’.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9020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God zal hen zelf bevestigen en schragen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en op zijn rol, waar Hij de volken schrijft,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hen tellen, als in </a:t>
            </a:r>
            <a:r>
              <a:rPr lang="nl-NL" dirty="0" err="1" smtClean="0"/>
              <a:t>Isrel</a:t>
            </a:r>
            <a:r>
              <a:rPr lang="nl-NL" dirty="0" smtClean="0"/>
              <a:t> ingelijfd,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en doen de naam van Sions kinderen dragen.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89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3081419" cy="4351338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8" y="4467112"/>
            <a:ext cx="4554071" cy="2390887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19" y="0"/>
            <a:ext cx="5976077" cy="44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452"/>
            <a:ext cx="6820348" cy="4885075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253331"/>
            <a:ext cx="5604669" cy="5604669"/>
          </a:xfrm>
        </p:spPr>
      </p:pic>
    </p:spTree>
    <p:extLst>
      <p:ext uri="{BB962C8B-B14F-4D97-AF65-F5344CB8AC3E}">
        <p14:creationId xmlns:p14="http://schemas.microsoft.com/office/powerpoint/2010/main" val="20461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3" y="-3371"/>
            <a:ext cx="4677641" cy="6180334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2733"/>
            <a:ext cx="6019800" cy="44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4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het kerkasiel?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9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het kerkasiel?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‘Hij was in Jeruzalem geweest om God te aanbidden’ (weinig ruimte)</a:t>
            </a:r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‘Waarom zou ik niet gedoopt kunnen worden’ (plek in verbond)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83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916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Hoe lees je vanuit een dopeling?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76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252</Words>
  <Application>Microsoft Office PowerPoint</Application>
  <PresentationFormat>Breedbeeld</PresentationFormat>
  <Paragraphs>32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De kamerling</vt:lpstr>
      <vt:lpstr>PowerPoint-presentatie</vt:lpstr>
      <vt:lpstr>Psalm 87: 3 (versie 1773; versie 1973)</vt:lpstr>
      <vt:lpstr>PowerPoint-presentatie</vt:lpstr>
      <vt:lpstr>PowerPoint-presentatie</vt:lpstr>
      <vt:lpstr>PowerPoint-presentatie</vt:lpstr>
      <vt:lpstr>Hoe lees je vanuit het kerkasiel?</vt:lpstr>
      <vt:lpstr>Hoe lees je vanuit het kerkasiel?</vt:lpstr>
      <vt:lpstr>Hoe lees je vanuit een dopeling?</vt:lpstr>
      <vt:lpstr>Hoe lees je vanuit een dopeling?</vt:lpstr>
      <vt:lpstr>Hoe lees je vanuit een zendingsdienst?</vt:lpstr>
      <vt:lpstr>Hoe lees je vanuit een zendingsdienst?</vt:lpstr>
      <vt:lpstr>Hoe lees je vanuit een bevestiging van een interim-predikant?</vt:lpstr>
      <vt:lpstr>Hoe lees je vanuit de bevestiging van een interim-predikant? </vt:lpstr>
      <vt:lpstr>Hoe lees je vanuit een confessionele gemeente?</vt:lpstr>
      <vt:lpstr>Hoe lees je vanuit een confessionele gemeente?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Microsoft-account</dc:creator>
  <cp:lastModifiedBy>Microsoft-account</cp:lastModifiedBy>
  <cp:revision>9</cp:revision>
  <dcterms:created xsi:type="dcterms:W3CDTF">2025-10-25T06:00:27Z</dcterms:created>
  <dcterms:modified xsi:type="dcterms:W3CDTF">2025-10-25T07:00:00Z</dcterms:modified>
</cp:coreProperties>
</file>