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Playfair Display" panose="020B0604020202020204" charset="0"/>
      <p:regular r:id="rId10"/>
      <p:bold r:id="rId11"/>
      <p:italic r:id="rId12"/>
      <p:boldItalic r:id="rId13"/>
    </p:embeddedFont>
    <p:embeddedFont>
      <p:font typeface="Lato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387691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8590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14298d15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14298d159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1111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4298d159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4298d159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5024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14298d159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14298d159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3953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4298d159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4298d159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0073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4298d159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4298d1597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8477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9815e815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9815e815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5597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Pastoraat na de lockdown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Brochure Kerk na Corona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'Hef op uw hoofden…'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Betekenis Corona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Existentiële crisis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Mensen hebben dat verschillend beleefd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Vertrouwde en gebruikelijke structuren om betekenis te geven werden opgeschort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nl"/>
              <a:t>Individuele en eenzame betekenisgeving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'Hef op uw hoofden…'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8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 natuurlijke neiging is om opgelucht te zijn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Maar…  mensen hebben wezenlijke dingen meegemaakt 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mensen die een geliefde hebben verloren;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jongeren die achterop zijn geraakt en psychische problemen hebben;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mensen die hun bedrijf hebben verloren;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gezinnen die ontwricht zijn geraakt;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mensen die van elkaar vervreemd zijn geraakt door verschillende zienswijzen op vaccinatie;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mensen die vervreemd zijn geraakt van de kerk.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58725"/>
            <a:ext cx="8520600" cy="14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33"/>
              <a:t>'Hij komt tot u met troost en vree,</a:t>
            </a:r>
            <a:endParaRPr sz="3133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33"/>
              <a:t>En brengt u heil en liefde mee..́ (couplet 2)</a:t>
            </a:r>
            <a:endParaRPr sz="3133"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Hoe kunnen we aan deze versregels een steentje aan bijdragen?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Troost: in verband brengen met de 'grote verhalen', rituelen vorm geven waarin verdriet en verlies een plaats kan krijgen, erkenning, luisteren.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Vree: ruimte creëren om in liefde de verschillende zienswijzen uit te wisselen.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/>
              <a:t>Het heil kan zijn dat de kerk een ruimte is waar mensen die ervaringen en vragen kunnen uiten, beleven en gemeenschap kunnen ervaren.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nl"/>
              <a:t>Meehelpen aan liefde is luisteren, luisteren, luisteren. In verbinding met elkaar.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Vormen?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954500"/>
            <a:ext cx="8520600" cy="36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3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 sz="5500"/>
              <a:t>Expliciet maken in de kerkenraadsvergadering: wat heeft corona voor ons betekend?</a:t>
            </a:r>
            <a:endParaRPr sz="5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 sz="5500"/>
              <a:t>Gemeenteavond met dit thema, en vooral veel ruimte voor gesprek</a:t>
            </a:r>
            <a:endParaRPr sz="5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nl" sz="5500"/>
              <a:t>`Lockfree-dienst'</a:t>
            </a:r>
            <a:endParaRPr sz="5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 sz="5500"/>
              <a:t>Aandacht in de preek</a:t>
            </a:r>
            <a:endParaRPr sz="5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nl" sz="5500"/>
              <a:t>Gedachtenismoment</a:t>
            </a:r>
            <a:endParaRPr sz="5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 sz="5500"/>
              <a:t>Als pastoraal verantwoordelijken/ team de mensen de revue laten passeren en nagaan wat er met hen is gebeurd in de coronatijd, en acties daaraan koppelen</a:t>
            </a:r>
            <a:endParaRPr sz="5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9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 tips voor een pastoraal gesprek na lockdown :) 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	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1	Luisteren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2	Vertel eens…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3	Hoe was dat voor jou?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4	Wat betekende dat voor jou?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nl"/>
              <a:t>5	Luisteren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Het zout der aarde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017450"/>
            <a:ext cx="8520600" cy="40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Als het zout der aarde zijn,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is liefdevol, bescheiden zijn,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en wijs van hart, aandachtig zijn,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is luisterend aanwezig zijn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en ruimte scheppend bezig zijn,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is trouwe vriend en troost te zijn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en sterkte voor een ander zijn,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is door heel weinig veel te zijn,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zo spiegel van elkaar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en van het Andere te zijn.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Marijke de Bruijne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Diavoorstelling (16:9)</PresentationFormat>
  <Paragraphs>54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Playfair Display</vt:lpstr>
      <vt:lpstr>Arial</vt:lpstr>
      <vt:lpstr>Lato</vt:lpstr>
      <vt:lpstr>Coral</vt:lpstr>
      <vt:lpstr>Pastoraat na de lockdown</vt:lpstr>
      <vt:lpstr>Betekenis Corona</vt:lpstr>
      <vt:lpstr>'Hef op uw hoofden…'</vt:lpstr>
      <vt:lpstr> 'Hij komt tot u met troost en vree, En brengt u heil en liefde mee..́ (couplet 2)</vt:lpstr>
      <vt:lpstr>Vormen?</vt:lpstr>
      <vt:lpstr>5 tips voor een pastoraal gesprek na lockdown :) </vt:lpstr>
      <vt:lpstr>Het zout der aarde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Pastoraat na de lockdown</dc:title>
  <dc:creator>Klaas van der Kamp</dc:creator>
  <cp:lastModifiedBy>Klaas van der Kamp</cp:lastModifiedBy>
  <cp:revision>1</cp:revision>
  <dcterms:modified xsi:type="dcterms:W3CDTF">2022-03-10T13:15:50Z</dcterms:modified>
</cp:coreProperties>
</file>