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75" r:id="rId4"/>
    <p:sldId id="258" r:id="rId5"/>
    <p:sldId id="260" r:id="rId6"/>
    <p:sldId id="262" r:id="rId7"/>
    <p:sldId id="259" r:id="rId8"/>
    <p:sldId id="261" r:id="rId9"/>
    <p:sldId id="263" r:id="rId10"/>
    <p:sldId id="265" r:id="rId11"/>
    <p:sldId id="266" r:id="rId12"/>
    <p:sldId id="267" r:id="rId13"/>
    <p:sldId id="269" r:id="rId14"/>
    <p:sldId id="268" r:id="rId15"/>
    <p:sldId id="271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6F3DC-CA60-455A-AB8E-DA1430AE3996}" type="datetimeFigureOut">
              <a:rPr lang="nl-NL" smtClean="0"/>
              <a:t>31-8-2023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DC2B3-FBB6-4647-9585-B3D81D4C82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21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8F1A-4BF0-4FE6-BEDB-F6E7137C4FE8}" type="datetimeFigureOut">
              <a:rPr lang="nl-NL" smtClean="0"/>
              <a:t>31-8-2023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B664-828D-46A5-A4D0-37EBB5C06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226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8F1A-4BF0-4FE6-BEDB-F6E7137C4FE8}" type="datetimeFigureOut">
              <a:rPr lang="nl-NL" smtClean="0"/>
              <a:t>31-8-2023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B664-828D-46A5-A4D0-37EBB5C06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60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8F1A-4BF0-4FE6-BEDB-F6E7137C4FE8}" type="datetimeFigureOut">
              <a:rPr lang="nl-NL" smtClean="0"/>
              <a:t>31-8-2023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B664-828D-46A5-A4D0-37EBB5C06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70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8F1A-4BF0-4FE6-BEDB-F6E7137C4FE8}" type="datetimeFigureOut">
              <a:rPr lang="nl-NL" smtClean="0"/>
              <a:t>31-8-2023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B664-828D-46A5-A4D0-37EBB5C06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87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8F1A-4BF0-4FE6-BEDB-F6E7137C4FE8}" type="datetimeFigureOut">
              <a:rPr lang="nl-NL" smtClean="0"/>
              <a:t>31-8-2023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B664-828D-46A5-A4D0-37EBB5C06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68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8F1A-4BF0-4FE6-BEDB-F6E7137C4FE8}" type="datetimeFigureOut">
              <a:rPr lang="nl-NL" smtClean="0"/>
              <a:t>31-8-2023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B664-828D-46A5-A4D0-37EBB5C06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738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8F1A-4BF0-4FE6-BEDB-F6E7137C4FE8}" type="datetimeFigureOut">
              <a:rPr lang="nl-NL" smtClean="0"/>
              <a:t>31-8-2023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B664-828D-46A5-A4D0-37EBB5C06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10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8F1A-4BF0-4FE6-BEDB-F6E7137C4FE8}" type="datetimeFigureOut">
              <a:rPr lang="nl-NL" smtClean="0"/>
              <a:t>31-8-2023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B664-828D-46A5-A4D0-37EBB5C06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16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8F1A-4BF0-4FE6-BEDB-F6E7137C4FE8}" type="datetimeFigureOut">
              <a:rPr lang="nl-NL" smtClean="0"/>
              <a:t>31-8-2023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B664-828D-46A5-A4D0-37EBB5C06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12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8F1A-4BF0-4FE6-BEDB-F6E7137C4FE8}" type="datetimeFigureOut">
              <a:rPr lang="nl-NL" smtClean="0"/>
              <a:t>31-8-2023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B664-828D-46A5-A4D0-37EBB5C06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45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8F1A-4BF0-4FE6-BEDB-F6E7137C4FE8}" type="datetimeFigureOut">
              <a:rPr lang="nl-NL" smtClean="0"/>
              <a:t>31-8-2023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B664-828D-46A5-A4D0-37EBB5C06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35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68F1A-4BF0-4FE6-BEDB-F6E7137C4FE8}" type="datetimeFigureOut">
              <a:rPr lang="nl-NL" smtClean="0"/>
              <a:t>31-8-2023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B664-828D-46A5-A4D0-37EBB5C06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34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2804"/>
          </a:xfrm>
        </p:spPr>
        <p:txBody>
          <a:bodyPr/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Kracht in de regio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9144000" cy="685800"/>
          </a:xfrm>
        </p:spPr>
        <p:txBody>
          <a:bodyPr/>
          <a:lstStyle/>
          <a:p>
            <a:r>
              <a:rPr lang="nl-NL" dirty="0" smtClean="0"/>
              <a:t>Versterking en vernieuwing van samenwerking in Kop van Overijssel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988" y="2345167"/>
            <a:ext cx="3109229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Hoe vul je geledingen?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Streekkerkenraad: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* Uit iedere locatie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* Minstens 7 personen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Plaatselijke wijkkerkenraad:</a:t>
            </a:r>
            <a:b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* Uit eigen locatie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* Minstens 7 personen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Locatieraad: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* Uit eigen locatie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* Aantal personen naar keuze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95" y="4549190"/>
            <a:ext cx="3109229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0075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Regeling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506532"/>
            <a:ext cx="9144000" cy="2751268"/>
          </a:xfrm>
        </p:spPr>
        <p:txBody>
          <a:bodyPr/>
          <a:lstStyle/>
          <a:p>
            <a:pPr algn="l"/>
            <a:r>
              <a:rPr lang="nl-NL" dirty="0" smtClean="0"/>
              <a:t>* Garantie: als er geld is, is er gebouw</a:t>
            </a:r>
            <a:br>
              <a:rPr lang="nl-NL" dirty="0" smtClean="0"/>
            </a:br>
            <a:r>
              <a:rPr lang="nl-NL" dirty="0" smtClean="0"/>
              <a:t>* Garantie: lokale invulling van wat men lokaal wil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* Onderscheid: wijkkerkenraad maximale autonomie</a:t>
            </a:r>
            <a:br>
              <a:rPr lang="nl-NL" dirty="0" smtClean="0"/>
            </a:br>
            <a:r>
              <a:rPr lang="nl-NL" dirty="0" smtClean="0"/>
              <a:t>* Onderscheid: locatieraad vrijheid programmering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* Samen: bevoegd kerkbestuur</a:t>
            </a:r>
            <a:br>
              <a:rPr lang="nl-NL" dirty="0" smtClean="0"/>
            </a:br>
            <a:r>
              <a:rPr lang="nl-NL" dirty="0" smtClean="0"/>
              <a:t>* Samen: dat wat anders blijft liggen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290" y="4755885"/>
            <a:ext cx="3109229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925886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Wat doet streekkerkenraad? 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3001385"/>
            <a:ext cx="10515600" cy="3088266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* Pastor zoeken met lokale mensen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 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* Ondertekenen financiën 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* Afstemming plaatsen</a:t>
            </a:r>
            <a:br>
              <a:rPr lang="nl-NL" dirty="0" smtClean="0">
                <a:solidFill>
                  <a:schemeClr val="tx1"/>
                </a:solidFill>
              </a:rPr>
            </a:b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008" y="3977784"/>
            <a:ext cx="3109229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087250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Wat merk je er van? 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3593055"/>
            <a:ext cx="10515600" cy="2496596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* </a:t>
            </a:r>
            <a:r>
              <a:rPr lang="nl-NL" dirty="0" err="1" smtClean="0">
                <a:solidFill>
                  <a:schemeClr val="tx1"/>
                </a:solidFill>
              </a:rPr>
              <a:t>Ontzorging</a:t>
            </a:r>
            <a:r>
              <a:rPr lang="nl-NL" dirty="0" smtClean="0">
                <a:solidFill>
                  <a:schemeClr val="tx1"/>
                </a:solidFill>
              </a:rPr>
              <a:t> rond pastor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* </a:t>
            </a:r>
            <a:r>
              <a:rPr lang="nl-NL" dirty="0" err="1" smtClean="0">
                <a:solidFill>
                  <a:schemeClr val="tx1"/>
                </a:solidFill>
              </a:rPr>
              <a:t>Ontzorging</a:t>
            </a:r>
            <a:r>
              <a:rPr lang="nl-NL" dirty="0" smtClean="0">
                <a:solidFill>
                  <a:schemeClr val="tx1"/>
                </a:solidFill>
              </a:rPr>
              <a:t> voor totaalpakket 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* </a:t>
            </a:r>
            <a:r>
              <a:rPr lang="nl-NL" dirty="0" err="1" smtClean="0">
                <a:solidFill>
                  <a:schemeClr val="tx1"/>
                </a:solidFill>
              </a:rPr>
              <a:t>Ontzorging</a:t>
            </a:r>
            <a:r>
              <a:rPr lang="nl-NL" dirty="0" smtClean="0">
                <a:solidFill>
                  <a:schemeClr val="tx1"/>
                </a:solidFill>
              </a:rPr>
              <a:t> van minimum aantal ambtsdragers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Wel noodzaak: zelf één of meer mensen te leveren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625" y="81966"/>
            <a:ext cx="3109229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748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Wat blijft plaatselijk?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62" y="126355"/>
            <a:ext cx="6326312" cy="641372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* Zolang het lukt: eigen wijkkerkenraad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* Zolang het lukt: compleet programma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* Eigen programmering 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* Eigen geldwerving 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97" y="4768339"/>
            <a:ext cx="3109229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34932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Welke gemeenten? 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947" y="1227519"/>
            <a:ext cx="7048053" cy="394691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Gemeenten met 0,5 fte of minder 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* Blankenham 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* Kuinre 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* Oldemarkt PKN 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* Steenwijkerwold 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* Willemsoord 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66" y="5174429"/>
            <a:ext cx="3109229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279433"/>
            <a:ext cx="10515600" cy="613913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Route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2818505"/>
            <a:ext cx="10515600" cy="3851236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* 31/8: Classis geeft kerkenraden uitleg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 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* September/oktober: Kerkenraden reageren / stellen bij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                                        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September/oktober: Werkgemeenschap / pastores reageren / verdiepen 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* November: Classis geeft kerkenraden bijstelling / concept-regeling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* December: Kerkenraden horen gemeenteleden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 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* Januari: Classis en kerkenraden overleggen 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 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* Februari: Classis besluit </a:t>
            </a:r>
            <a:br>
              <a:rPr lang="nl-NL" dirty="0" smtClean="0">
                <a:solidFill>
                  <a:schemeClr val="tx1"/>
                </a:solidFill>
              </a:rPr>
            </a:b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018" y="388280"/>
            <a:ext cx="3109229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Merk je veel verandering op korte termijn?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561242"/>
            <a:ext cx="9144000" cy="696558"/>
          </a:xfrm>
        </p:spPr>
        <p:txBody>
          <a:bodyPr>
            <a:noAutofit/>
          </a:bodyPr>
          <a:lstStyle/>
          <a:p>
            <a:r>
              <a:rPr lang="nl-NL" sz="6000" dirty="0" smtClean="0"/>
              <a:t>Nauwelijks  </a:t>
            </a:r>
            <a:endParaRPr lang="nl-NL" sz="6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1" y="4911218"/>
            <a:ext cx="3108959" cy="16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Waarom dan toch zinvol?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sz="6000" dirty="0" smtClean="0"/>
              <a:t>Toekomstbestendig</a:t>
            </a:r>
            <a:endParaRPr lang="nl-NL" sz="6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684" y="4766642"/>
            <a:ext cx="3109229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55233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Aanleiding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7" y="1538822"/>
            <a:ext cx="7042585" cy="4302579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1796527"/>
            <a:ext cx="3932237" cy="4744122"/>
          </a:xfrm>
        </p:spPr>
        <p:txBody>
          <a:bodyPr>
            <a:normAutofit/>
          </a:bodyPr>
          <a:lstStyle/>
          <a:p>
            <a:r>
              <a:rPr lang="nl-NL" sz="2000" dirty="0" smtClean="0"/>
              <a:t>* Schaarste pastores 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* Minimum ambtsdragers 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* Druk zittende ambtsdragers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* Vijf kerntaken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* Reguliere vieringen 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* Ongelijktijdige timing 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69" y="5047163"/>
            <a:ext cx="3109229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6893"/>
          </a:xfrm>
        </p:spPr>
        <p:txBody>
          <a:bodyPr/>
          <a:lstStyle/>
          <a:p>
            <a:pPr algn="l"/>
            <a:r>
              <a:rPr lang="nl-NL" dirty="0" smtClean="0"/>
              <a:t>         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Tot nu toe</a:t>
            </a:r>
            <a:endParaRPr lang="nl-N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237591"/>
            <a:ext cx="9144000" cy="302020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l-NL" dirty="0" smtClean="0"/>
              <a:t>2018: Brede ontmoeting in Steenwijkerwold (Betsy Nobel)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2020: Tweede brede ontmoeting in Willemsoord (Dick Wolters</a:t>
            </a:r>
            <a:r>
              <a:rPr lang="nl-NL" dirty="0" smtClean="0"/>
              <a:t>)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2020: Derde ringontmoeting in Oldemarkt (gebed / Esther Pierik)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11-01-2023: Smallere ontmoeting Steenwijkerwold</a:t>
            </a:r>
            <a:br>
              <a:rPr lang="nl-NL" dirty="0" smtClean="0"/>
            </a:b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22-03-2023: Smallere ontmoeting Willemsoord 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745" y="4753887"/>
            <a:ext cx="3109229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67205"/>
          </a:xfrm>
        </p:spPr>
        <p:txBody>
          <a:bodyPr/>
          <a:lstStyle/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Doelstellingen termijn</a:t>
            </a:r>
            <a:endParaRPr lang="nl-N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83" y="5055101"/>
            <a:ext cx="3109229" cy="1627773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sz="2000" dirty="0" smtClean="0"/>
              <a:t>* Gemeente-zijn in woonkern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* Ondersteuning betaalde pastor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* Kerkgebouw in woonkern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* Relatie organisatie met gemeente 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* </a:t>
            </a:r>
            <a:r>
              <a:rPr lang="nl-NL" sz="2000" dirty="0" err="1" smtClean="0"/>
              <a:t>Ontzorgen</a:t>
            </a:r>
            <a:r>
              <a:rPr lang="nl-NL" sz="2000" dirty="0" smtClean="0"/>
              <a:t> formaliteiten </a:t>
            </a:r>
            <a:endParaRPr lang="nl-NL" sz="20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12" y="1213662"/>
            <a:ext cx="7135906" cy="477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14013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Mogelijkheden classis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538805"/>
            <a:ext cx="9144000" cy="2718995"/>
          </a:xfrm>
        </p:spPr>
        <p:txBody>
          <a:bodyPr/>
          <a:lstStyle/>
          <a:p>
            <a:pPr algn="l"/>
            <a:r>
              <a:rPr lang="nl-NL" dirty="0" smtClean="0"/>
              <a:t>* Classis legt grenzen vast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* Classis kan onderbrengen in samenwerkingsverband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* Classis kan gemeenten doen samengaan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202" y="4938765"/>
            <a:ext cx="3109229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98264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Andere classes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62" y="796529"/>
            <a:ext cx="6714937" cy="5860216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21454" y="1820843"/>
            <a:ext cx="3932237" cy="3811588"/>
          </a:xfrm>
        </p:spPr>
        <p:txBody>
          <a:bodyPr/>
          <a:lstStyle/>
          <a:p>
            <a:r>
              <a:rPr lang="nl-NL" dirty="0" smtClean="0"/>
              <a:t>* </a:t>
            </a:r>
            <a:r>
              <a:rPr lang="nl-NL" dirty="0" err="1" smtClean="0"/>
              <a:t>Fryslan</a:t>
            </a:r>
            <a:r>
              <a:rPr lang="nl-NL" dirty="0" smtClean="0"/>
              <a:t>: Als een kleine gemeente kwetsbaar wordt…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* Gelderland Zuid en Oost:  Als het ambt niet meer vervuld kan worden…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* Noord-Holland: Als de kerk kleiner wordt…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* Delta: Als de gemeente klein en kwetsbaar wordt….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* Groningen-Drenthe: regiopredikant; constructie Emmen-Odoorn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* Brabant-Limburg-Wallonië: regiokwartiermaker Peel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781" y="0"/>
            <a:ext cx="3109229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Twee opties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Koude sanering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Warme herschikking</a:t>
            </a:r>
            <a:endParaRPr lang="nl-NL" dirty="0">
              <a:solidFill>
                <a:srgbClr val="C0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608" y="2884054"/>
            <a:ext cx="3109229" cy="162777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84054"/>
            <a:ext cx="3109229" cy="1627773"/>
          </a:xfrm>
          <a:prstGeom prst="rect">
            <a:avLst/>
          </a:prstGeom>
        </p:spPr>
      </p:pic>
      <p:sp>
        <p:nvSpPr>
          <p:cNvPr id="7" name="Vermenigvuldigen 6"/>
          <p:cNvSpPr/>
          <p:nvPr/>
        </p:nvSpPr>
        <p:spPr>
          <a:xfrm>
            <a:off x="1194098" y="324074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684" y="3336235"/>
            <a:ext cx="646232" cy="64623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568" y="3952882"/>
            <a:ext cx="64623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5176" y="435684"/>
            <a:ext cx="3932237" cy="1113416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Warme herschikking 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68" y="1282842"/>
            <a:ext cx="6468932" cy="4849017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1801556"/>
            <a:ext cx="3932237" cy="3811588"/>
          </a:xfrm>
        </p:spPr>
        <p:txBody>
          <a:bodyPr/>
          <a:lstStyle/>
          <a:p>
            <a:r>
              <a:rPr lang="nl-NL" sz="1800" dirty="0" smtClean="0"/>
              <a:t>* Elk gebouw zondag een viering</a:t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>* </a:t>
            </a:r>
            <a:r>
              <a:rPr lang="nl-NL" sz="1800" smtClean="0"/>
              <a:t>Elke woonkern </a:t>
            </a:r>
            <a:r>
              <a:rPr lang="nl-NL" sz="1800" dirty="0" smtClean="0"/>
              <a:t>een gebouw </a:t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>* Streek  garandeert minimum </a:t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>* Wijkkerkenraad of locatieraad</a:t>
            </a:r>
            <a:br>
              <a:rPr lang="nl-NL" sz="1800" dirty="0" smtClean="0"/>
            </a:b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>* Ruimte voor focus 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21" y="5055101"/>
            <a:ext cx="3109229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248615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Lange termijn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3560781"/>
            <a:ext cx="10515600" cy="2528869"/>
          </a:xfrm>
        </p:spPr>
        <p:txBody>
          <a:bodyPr>
            <a:normAutofit lnSpcReduction="10000"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* Dorp om gebouw heen  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* Pastores combineren 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* Activiteiten combineren</a:t>
            </a:r>
            <a:r>
              <a:rPr lang="nl-NL" dirty="0">
                <a:solidFill>
                  <a:schemeClr val="tx1"/>
                </a:solidFill>
              </a:rPr>
              <a:t/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/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* Inzet multimedia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413" y="183885"/>
            <a:ext cx="3109229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152</Words>
  <Application>Microsoft Office PowerPoint</Application>
  <PresentationFormat>Breedbeeld</PresentationFormat>
  <Paragraphs>38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Kracht in de regio</vt:lpstr>
      <vt:lpstr>Aanleiding</vt:lpstr>
      <vt:lpstr>          Tot nu toe</vt:lpstr>
      <vt:lpstr>Doelstellingen termijn</vt:lpstr>
      <vt:lpstr>Mogelijkheden classis</vt:lpstr>
      <vt:lpstr>Andere classes</vt:lpstr>
      <vt:lpstr>Twee opties</vt:lpstr>
      <vt:lpstr>Warme herschikking </vt:lpstr>
      <vt:lpstr>Lange termijn</vt:lpstr>
      <vt:lpstr>Hoe vul je geledingen?</vt:lpstr>
      <vt:lpstr>Regeling</vt:lpstr>
      <vt:lpstr>Wat doet streekkerkenraad? </vt:lpstr>
      <vt:lpstr>Wat merk je er van? </vt:lpstr>
      <vt:lpstr>Wat blijft plaatselijk?</vt:lpstr>
      <vt:lpstr>Welke gemeenten? </vt:lpstr>
      <vt:lpstr>Route</vt:lpstr>
      <vt:lpstr>Merk je veel verandering op korte termijn?</vt:lpstr>
      <vt:lpstr>Waarom dan toch zinvol?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Klaas van der Kamp</dc:creator>
  <cp:lastModifiedBy>Klaas van der Kamp</cp:lastModifiedBy>
  <cp:revision>21</cp:revision>
  <cp:lastPrinted>2023-08-30T21:46:11Z</cp:lastPrinted>
  <dcterms:created xsi:type="dcterms:W3CDTF">2023-08-27T19:00:11Z</dcterms:created>
  <dcterms:modified xsi:type="dcterms:W3CDTF">2023-08-30T22:07:13Z</dcterms:modified>
</cp:coreProperties>
</file>