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57" r:id="rId2"/>
    <p:sldId id="267" r:id="rId3"/>
    <p:sldId id="268" r:id="rId4"/>
    <p:sldId id="260" r:id="rId5"/>
    <p:sldId id="262" r:id="rId6"/>
    <p:sldId id="263" r:id="rId7"/>
    <p:sldId id="264" r:id="rId8"/>
    <p:sldId id="265" r:id="rId9"/>
    <p:sldId id="26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2" d="100"/>
          <a:sy n="92" d="100"/>
        </p:scale>
        <p:origin x="9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D0A848-6C4E-4414-8DA3-5943952E895C}" type="datetimeFigureOut">
              <a:rPr lang="nl-NL" smtClean="0"/>
              <a:t>10-3-2022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8BC77F-2E5A-4883-B37B-2AB164DC64CA}" type="slidenum">
              <a:rPr lang="nl-NL" smtClean="0"/>
              <a:t>‹nr.›</a:t>
            </a:fld>
            <a:endParaRPr lang="nl-NL"/>
          </a:p>
        </p:txBody>
      </p:sp>
    </p:spTree>
    <p:extLst>
      <p:ext uri="{BB962C8B-B14F-4D97-AF65-F5344CB8AC3E}">
        <p14:creationId xmlns:p14="http://schemas.microsoft.com/office/powerpoint/2010/main" val="372531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p:cNvSpPr>
            <a:spLocks noGrp="1" noRot="1" noChangeAspect="1" noTextEdit="1"/>
          </p:cNvSpPr>
          <p:nvPr>
            <p:ph type="sldImg"/>
          </p:nvPr>
        </p:nvSpPr>
        <p:spPr>
          <a:xfrm>
            <a:off x="685800" y="1143000"/>
            <a:ext cx="5486400" cy="3086100"/>
          </a:xfrm>
          <a:ln/>
        </p:spPr>
      </p:sp>
      <p:sp>
        <p:nvSpPr>
          <p:cNvPr id="10243" name="Tijdelijke aanduiding voor notities 2"/>
          <p:cNvSpPr>
            <a:spLocks noGrp="1"/>
          </p:cNvSpPr>
          <p:nvPr>
            <p:ph type="body" idx="1"/>
          </p:nvPr>
        </p:nvSpPr>
        <p:spPr>
          <a:noFill/>
        </p:spPr>
        <p:txBody>
          <a:bodyPr/>
          <a:lstStyle/>
          <a:p>
            <a:r>
              <a:rPr lang="nl-NL" altLang="nl-NL">
                <a:latin typeface="Arial" panose="020B0604020202020204" pitchFamily="34" charset="0"/>
              </a:rPr>
              <a:t>Korte introductie van jezelf (voor zover niet door de voorzitter al gedaan)</a:t>
            </a:r>
          </a:p>
        </p:txBody>
      </p:sp>
      <p:sp>
        <p:nvSpPr>
          <p:cNvPr id="10244" name="Tijdelijke aanduiding voor dianummer 3"/>
          <p:cNvSpPr>
            <a:spLocks noGrp="1"/>
          </p:cNvSpPr>
          <p:nvPr>
            <p:ph type="sldNum" sz="quarter" idx="5"/>
          </p:nvPr>
        </p:nvSpPr>
        <p:spPr>
          <a:noFill/>
        </p:spPr>
        <p:txBody>
          <a:bodyPr/>
          <a:lstStyle>
            <a:lvl1pPr defTabSz="966788" eaLnBrk="0" hangingPunct="0">
              <a:defRPr>
                <a:solidFill>
                  <a:schemeClr val="tx1"/>
                </a:solidFill>
                <a:latin typeface="Arial" panose="020B0604020202020204" pitchFamily="34" charset="0"/>
              </a:defRPr>
            </a:lvl1pPr>
            <a:lvl2pPr marL="742950" indent="-285750" defTabSz="966788" eaLnBrk="0" hangingPunct="0">
              <a:defRPr>
                <a:solidFill>
                  <a:schemeClr val="tx1"/>
                </a:solidFill>
                <a:latin typeface="Arial" panose="020B0604020202020204" pitchFamily="34" charset="0"/>
              </a:defRPr>
            </a:lvl2pPr>
            <a:lvl3pPr marL="1143000" indent="-228600" defTabSz="966788" eaLnBrk="0" hangingPunct="0">
              <a:defRPr>
                <a:solidFill>
                  <a:schemeClr val="tx1"/>
                </a:solidFill>
                <a:latin typeface="Arial" panose="020B0604020202020204" pitchFamily="34" charset="0"/>
              </a:defRPr>
            </a:lvl3pPr>
            <a:lvl4pPr marL="1600200" indent="-228600" defTabSz="966788" eaLnBrk="0" hangingPunct="0">
              <a:defRPr>
                <a:solidFill>
                  <a:schemeClr val="tx1"/>
                </a:solidFill>
                <a:latin typeface="Arial" panose="020B0604020202020204" pitchFamily="34" charset="0"/>
              </a:defRPr>
            </a:lvl4pPr>
            <a:lvl5pPr marL="2057400" indent="-228600" defTabSz="966788" eaLnBrk="0" hangingPunct="0">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fld id="{AEBB5972-6FE8-4BE8-BC25-7F31540CAB41}" type="slidenum">
              <a:rPr kumimoji="0" lang="nl-NL" altLang="nl-NL" sz="13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66788" rtl="0" eaLnBrk="1" fontAlgn="base" latinLnBrk="0" hangingPunct="1">
                <a:lnSpc>
                  <a:spcPct val="100000"/>
                </a:lnSpc>
                <a:spcBef>
                  <a:spcPct val="0"/>
                </a:spcBef>
                <a:spcAft>
                  <a:spcPct val="0"/>
                </a:spcAft>
                <a:buClrTx/>
                <a:buSzTx/>
                <a:buFontTx/>
                <a:buNone/>
                <a:tabLst/>
                <a:defRPr/>
              </a:pPr>
              <a:t>1</a:t>
            </a:fld>
            <a:endParaRPr kumimoji="0" lang="nl-NL" altLang="nl-NL" sz="13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5216474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p:cNvSpPr>
            <a:spLocks noGrp="1" noRot="1" noChangeAspect="1" noTextEdit="1"/>
          </p:cNvSpPr>
          <p:nvPr>
            <p:ph type="sldImg"/>
          </p:nvPr>
        </p:nvSpPr>
        <p:spPr>
          <a:xfrm>
            <a:off x="685800" y="1143000"/>
            <a:ext cx="5486400" cy="3086100"/>
          </a:xfrm>
          <a:ln/>
        </p:spPr>
      </p:sp>
      <p:sp>
        <p:nvSpPr>
          <p:cNvPr id="10243" name="Tijdelijke aanduiding voor notities 2"/>
          <p:cNvSpPr>
            <a:spLocks noGrp="1"/>
          </p:cNvSpPr>
          <p:nvPr>
            <p:ph type="body" idx="1"/>
          </p:nvPr>
        </p:nvSpPr>
        <p:spPr>
          <a:noFill/>
        </p:spPr>
        <p:txBody>
          <a:bodyPr/>
          <a:lstStyle/>
          <a:p>
            <a:r>
              <a:rPr lang="nl-NL" altLang="nl-NL">
                <a:latin typeface="Arial" panose="020B0604020202020204" pitchFamily="34" charset="0"/>
              </a:rPr>
              <a:t>Korte introductie van jezelf (voor zover niet door de voorzitter al gedaan)</a:t>
            </a:r>
          </a:p>
        </p:txBody>
      </p:sp>
      <p:sp>
        <p:nvSpPr>
          <p:cNvPr id="10244" name="Tijdelijke aanduiding voor dianummer 3"/>
          <p:cNvSpPr>
            <a:spLocks noGrp="1"/>
          </p:cNvSpPr>
          <p:nvPr>
            <p:ph type="sldNum" sz="quarter" idx="5"/>
          </p:nvPr>
        </p:nvSpPr>
        <p:spPr>
          <a:noFill/>
        </p:spPr>
        <p:txBody>
          <a:bodyPr/>
          <a:lstStyle>
            <a:lvl1pPr defTabSz="966788" eaLnBrk="0" hangingPunct="0">
              <a:defRPr>
                <a:solidFill>
                  <a:schemeClr val="tx1"/>
                </a:solidFill>
                <a:latin typeface="Arial" panose="020B0604020202020204" pitchFamily="34" charset="0"/>
              </a:defRPr>
            </a:lvl1pPr>
            <a:lvl2pPr marL="742950" indent="-285750" defTabSz="966788" eaLnBrk="0" hangingPunct="0">
              <a:defRPr>
                <a:solidFill>
                  <a:schemeClr val="tx1"/>
                </a:solidFill>
                <a:latin typeface="Arial" panose="020B0604020202020204" pitchFamily="34" charset="0"/>
              </a:defRPr>
            </a:lvl2pPr>
            <a:lvl3pPr marL="1143000" indent="-228600" defTabSz="966788" eaLnBrk="0" hangingPunct="0">
              <a:defRPr>
                <a:solidFill>
                  <a:schemeClr val="tx1"/>
                </a:solidFill>
                <a:latin typeface="Arial" panose="020B0604020202020204" pitchFamily="34" charset="0"/>
              </a:defRPr>
            </a:lvl3pPr>
            <a:lvl4pPr marL="1600200" indent="-228600" defTabSz="966788" eaLnBrk="0" hangingPunct="0">
              <a:defRPr>
                <a:solidFill>
                  <a:schemeClr val="tx1"/>
                </a:solidFill>
                <a:latin typeface="Arial" panose="020B0604020202020204" pitchFamily="34" charset="0"/>
              </a:defRPr>
            </a:lvl4pPr>
            <a:lvl5pPr marL="2057400" indent="-228600" defTabSz="966788" eaLnBrk="0" hangingPunct="0">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fld id="{AEBB5972-6FE8-4BE8-BC25-7F31540CAB41}" type="slidenum">
              <a:rPr kumimoji="0" lang="nl-NL" altLang="nl-NL" sz="13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66788" rtl="0" eaLnBrk="1" fontAlgn="base" latinLnBrk="0" hangingPunct="1">
                <a:lnSpc>
                  <a:spcPct val="100000"/>
                </a:lnSpc>
                <a:spcBef>
                  <a:spcPct val="0"/>
                </a:spcBef>
                <a:spcAft>
                  <a:spcPct val="0"/>
                </a:spcAft>
                <a:buClrTx/>
                <a:buSzTx/>
                <a:buFontTx/>
                <a:buNone/>
                <a:tabLst/>
                <a:defRPr/>
              </a:pPr>
              <a:t>2</a:t>
            </a:fld>
            <a:endParaRPr kumimoji="0" lang="nl-NL" altLang="nl-NL" sz="13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786732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p:cNvSpPr>
            <a:spLocks noGrp="1" noRot="1" noChangeAspect="1" noTextEdit="1"/>
          </p:cNvSpPr>
          <p:nvPr>
            <p:ph type="sldImg"/>
          </p:nvPr>
        </p:nvSpPr>
        <p:spPr>
          <a:xfrm>
            <a:off x="685800" y="1143000"/>
            <a:ext cx="5486400" cy="3086100"/>
          </a:xfrm>
          <a:ln/>
        </p:spPr>
      </p:sp>
      <p:sp>
        <p:nvSpPr>
          <p:cNvPr id="10243" name="Tijdelijke aanduiding voor notities 2"/>
          <p:cNvSpPr>
            <a:spLocks noGrp="1"/>
          </p:cNvSpPr>
          <p:nvPr>
            <p:ph type="body" idx="1"/>
          </p:nvPr>
        </p:nvSpPr>
        <p:spPr>
          <a:noFill/>
        </p:spPr>
        <p:txBody>
          <a:bodyPr/>
          <a:lstStyle/>
          <a:p>
            <a:r>
              <a:rPr lang="nl-NL" altLang="nl-NL">
                <a:latin typeface="Arial" panose="020B0604020202020204" pitchFamily="34" charset="0"/>
              </a:rPr>
              <a:t>Korte introductie van jezelf (voor zover niet door de voorzitter al gedaan)</a:t>
            </a:r>
          </a:p>
        </p:txBody>
      </p:sp>
      <p:sp>
        <p:nvSpPr>
          <p:cNvPr id="10244" name="Tijdelijke aanduiding voor dianummer 3"/>
          <p:cNvSpPr>
            <a:spLocks noGrp="1"/>
          </p:cNvSpPr>
          <p:nvPr>
            <p:ph type="sldNum" sz="quarter" idx="5"/>
          </p:nvPr>
        </p:nvSpPr>
        <p:spPr>
          <a:noFill/>
        </p:spPr>
        <p:txBody>
          <a:bodyPr/>
          <a:lstStyle>
            <a:lvl1pPr defTabSz="966788" eaLnBrk="0" hangingPunct="0">
              <a:defRPr>
                <a:solidFill>
                  <a:schemeClr val="tx1"/>
                </a:solidFill>
                <a:latin typeface="Arial" panose="020B0604020202020204" pitchFamily="34" charset="0"/>
              </a:defRPr>
            </a:lvl1pPr>
            <a:lvl2pPr marL="742950" indent="-285750" defTabSz="966788" eaLnBrk="0" hangingPunct="0">
              <a:defRPr>
                <a:solidFill>
                  <a:schemeClr val="tx1"/>
                </a:solidFill>
                <a:latin typeface="Arial" panose="020B0604020202020204" pitchFamily="34" charset="0"/>
              </a:defRPr>
            </a:lvl2pPr>
            <a:lvl3pPr marL="1143000" indent="-228600" defTabSz="966788" eaLnBrk="0" hangingPunct="0">
              <a:defRPr>
                <a:solidFill>
                  <a:schemeClr val="tx1"/>
                </a:solidFill>
                <a:latin typeface="Arial" panose="020B0604020202020204" pitchFamily="34" charset="0"/>
              </a:defRPr>
            </a:lvl3pPr>
            <a:lvl4pPr marL="1600200" indent="-228600" defTabSz="966788" eaLnBrk="0" hangingPunct="0">
              <a:defRPr>
                <a:solidFill>
                  <a:schemeClr val="tx1"/>
                </a:solidFill>
                <a:latin typeface="Arial" panose="020B0604020202020204" pitchFamily="34" charset="0"/>
              </a:defRPr>
            </a:lvl4pPr>
            <a:lvl5pPr marL="2057400" indent="-228600" defTabSz="966788" eaLnBrk="0" hangingPunct="0">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fld id="{AEBB5972-6FE8-4BE8-BC25-7F31540CAB41}" type="slidenum">
              <a:rPr kumimoji="0" lang="nl-NL" altLang="nl-NL" sz="13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66788" rtl="0" eaLnBrk="1" fontAlgn="base" latinLnBrk="0" hangingPunct="1">
                <a:lnSpc>
                  <a:spcPct val="100000"/>
                </a:lnSpc>
                <a:spcBef>
                  <a:spcPct val="0"/>
                </a:spcBef>
                <a:spcAft>
                  <a:spcPct val="0"/>
                </a:spcAft>
                <a:buClrTx/>
                <a:buSzTx/>
                <a:buFontTx/>
                <a:buNone/>
                <a:tabLst/>
                <a:defRPr/>
              </a:pPr>
              <a:t>3</a:t>
            </a:fld>
            <a:endParaRPr kumimoji="0" lang="nl-NL" altLang="nl-NL" sz="13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8187637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p:cNvSpPr>
            <a:spLocks noGrp="1" noRot="1" noChangeAspect="1" noTextEdit="1"/>
          </p:cNvSpPr>
          <p:nvPr>
            <p:ph type="sldImg"/>
          </p:nvPr>
        </p:nvSpPr>
        <p:spPr>
          <a:xfrm>
            <a:off x="685800" y="1143000"/>
            <a:ext cx="5486400" cy="3086100"/>
          </a:xfrm>
          <a:ln/>
        </p:spPr>
      </p:sp>
      <p:sp>
        <p:nvSpPr>
          <p:cNvPr id="10243" name="Tijdelijke aanduiding voor notities 2"/>
          <p:cNvSpPr>
            <a:spLocks noGrp="1"/>
          </p:cNvSpPr>
          <p:nvPr>
            <p:ph type="body" idx="1"/>
          </p:nvPr>
        </p:nvSpPr>
        <p:spPr>
          <a:noFill/>
        </p:spPr>
        <p:txBody>
          <a:bodyPr/>
          <a:lstStyle/>
          <a:p>
            <a:r>
              <a:rPr lang="nl-NL" altLang="nl-NL">
                <a:latin typeface="Arial" panose="020B0604020202020204" pitchFamily="34" charset="0"/>
              </a:rPr>
              <a:t>Korte introductie van jezelf (voor zover niet door de voorzitter al gedaan)</a:t>
            </a:r>
          </a:p>
        </p:txBody>
      </p:sp>
      <p:sp>
        <p:nvSpPr>
          <p:cNvPr id="10244" name="Tijdelijke aanduiding voor dianummer 3"/>
          <p:cNvSpPr>
            <a:spLocks noGrp="1"/>
          </p:cNvSpPr>
          <p:nvPr>
            <p:ph type="sldNum" sz="quarter" idx="5"/>
          </p:nvPr>
        </p:nvSpPr>
        <p:spPr>
          <a:noFill/>
        </p:spPr>
        <p:txBody>
          <a:bodyPr/>
          <a:lstStyle>
            <a:lvl1pPr defTabSz="966788" eaLnBrk="0" hangingPunct="0">
              <a:defRPr>
                <a:solidFill>
                  <a:schemeClr val="tx1"/>
                </a:solidFill>
                <a:latin typeface="Arial" panose="020B0604020202020204" pitchFamily="34" charset="0"/>
              </a:defRPr>
            </a:lvl1pPr>
            <a:lvl2pPr marL="742950" indent="-285750" defTabSz="966788" eaLnBrk="0" hangingPunct="0">
              <a:defRPr>
                <a:solidFill>
                  <a:schemeClr val="tx1"/>
                </a:solidFill>
                <a:latin typeface="Arial" panose="020B0604020202020204" pitchFamily="34" charset="0"/>
              </a:defRPr>
            </a:lvl2pPr>
            <a:lvl3pPr marL="1143000" indent="-228600" defTabSz="966788" eaLnBrk="0" hangingPunct="0">
              <a:defRPr>
                <a:solidFill>
                  <a:schemeClr val="tx1"/>
                </a:solidFill>
                <a:latin typeface="Arial" panose="020B0604020202020204" pitchFamily="34" charset="0"/>
              </a:defRPr>
            </a:lvl3pPr>
            <a:lvl4pPr marL="1600200" indent="-228600" defTabSz="966788" eaLnBrk="0" hangingPunct="0">
              <a:defRPr>
                <a:solidFill>
                  <a:schemeClr val="tx1"/>
                </a:solidFill>
                <a:latin typeface="Arial" panose="020B0604020202020204" pitchFamily="34" charset="0"/>
              </a:defRPr>
            </a:lvl4pPr>
            <a:lvl5pPr marL="2057400" indent="-228600" defTabSz="966788" eaLnBrk="0" hangingPunct="0">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fld id="{AEBB5972-6FE8-4BE8-BC25-7F31540CAB41}" type="slidenum">
              <a:rPr kumimoji="0" lang="nl-NL" altLang="nl-NL" sz="13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66788" rtl="0" eaLnBrk="1" fontAlgn="base" latinLnBrk="0" hangingPunct="1">
                <a:lnSpc>
                  <a:spcPct val="100000"/>
                </a:lnSpc>
                <a:spcBef>
                  <a:spcPct val="0"/>
                </a:spcBef>
                <a:spcAft>
                  <a:spcPct val="0"/>
                </a:spcAft>
                <a:buClrTx/>
                <a:buSzTx/>
                <a:buFontTx/>
                <a:buNone/>
                <a:tabLst/>
                <a:defRPr/>
              </a:pPr>
              <a:t>4</a:t>
            </a:fld>
            <a:endParaRPr kumimoji="0" lang="nl-NL" altLang="nl-NL" sz="13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3570288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p:cNvSpPr>
            <a:spLocks noGrp="1" noRot="1" noChangeAspect="1" noTextEdit="1"/>
          </p:cNvSpPr>
          <p:nvPr>
            <p:ph type="sldImg"/>
          </p:nvPr>
        </p:nvSpPr>
        <p:spPr>
          <a:xfrm>
            <a:off x="685800" y="1143000"/>
            <a:ext cx="5486400" cy="3086100"/>
          </a:xfrm>
          <a:ln/>
        </p:spPr>
      </p:sp>
      <p:sp>
        <p:nvSpPr>
          <p:cNvPr id="10243" name="Tijdelijke aanduiding voor notities 2"/>
          <p:cNvSpPr>
            <a:spLocks noGrp="1"/>
          </p:cNvSpPr>
          <p:nvPr>
            <p:ph type="body" idx="1"/>
          </p:nvPr>
        </p:nvSpPr>
        <p:spPr>
          <a:noFill/>
        </p:spPr>
        <p:txBody>
          <a:bodyPr/>
          <a:lstStyle/>
          <a:p>
            <a:r>
              <a:rPr lang="nl-NL" altLang="nl-NL">
                <a:latin typeface="Arial" panose="020B0604020202020204" pitchFamily="34" charset="0"/>
              </a:rPr>
              <a:t>Korte introductie van jezelf (voor zover niet door de voorzitter al gedaan)</a:t>
            </a:r>
          </a:p>
        </p:txBody>
      </p:sp>
      <p:sp>
        <p:nvSpPr>
          <p:cNvPr id="10244" name="Tijdelijke aanduiding voor dianummer 3"/>
          <p:cNvSpPr>
            <a:spLocks noGrp="1"/>
          </p:cNvSpPr>
          <p:nvPr>
            <p:ph type="sldNum" sz="quarter" idx="5"/>
          </p:nvPr>
        </p:nvSpPr>
        <p:spPr>
          <a:noFill/>
        </p:spPr>
        <p:txBody>
          <a:bodyPr/>
          <a:lstStyle>
            <a:lvl1pPr defTabSz="966788" eaLnBrk="0" hangingPunct="0">
              <a:defRPr>
                <a:solidFill>
                  <a:schemeClr val="tx1"/>
                </a:solidFill>
                <a:latin typeface="Arial" panose="020B0604020202020204" pitchFamily="34" charset="0"/>
              </a:defRPr>
            </a:lvl1pPr>
            <a:lvl2pPr marL="742950" indent="-285750" defTabSz="966788" eaLnBrk="0" hangingPunct="0">
              <a:defRPr>
                <a:solidFill>
                  <a:schemeClr val="tx1"/>
                </a:solidFill>
                <a:latin typeface="Arial" panose="020B0604020202020204" pitchFamily="34" charset="0"/>
              </a:defRPr>
            </a:lvl2pPr>
            <a:lvl3pPr marL="1143000" indent="-228600" defTabSz="966788" eaLnBrk="0" hangingPunct="0">
              <a:defRPr>
                <a:solidFill>
                  <a:schemeClr val="tx1"/>
                </a:solidFill>
                <a:latin typeface="Arial" panose="020B0604020202020204" pitchFamily="34" charset="0"/>
              </a:defRPr>
            </a:lvl3pPr>
            <a:lvl4pPr marL="1600200" indent="-228600" defTabSz="966788" eaLnBrk="0" hangingPunct="0">
              <a:defRPr>
                <a:solidFill>
                  <a:schemeClr val="tx1"/>
                </a:solidFill>
                <a:latin typeface="Arial" panose="020B0604020202020204" pitchFamily="34" charset="0"/>
              </a:defRPr>
            </a:lvl4pPr>
            <a:lvl5pPr marL="2057400" indent="-228600" defTabSz="966788" eaLnBrk="0" hangingPunct="0">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fld id="{AEBB5972-6FE8-4BE8-BC25-7F31540CAB41}" type="slidenum">
              <a:rPr kumimoji="0" lang="nl-NL" altLang="nl-NL" sz="13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66788" rtl="0" eaLnBrk="1" fontAlgn="base" latinLnBrk="0" hangingPunct="1">
                <a:lnSpc>
                  <a:spcPct val="100000"/>
                </a:lnSpc>
                <a:spcBef>
                  <a:spcPct val="0"/>
                </a:spcBef>
                <a:spcAft>
                  <a:spcPct val="0"/>
                </a:spcAft>
                <a:buClrTx/>
                <a:buSzTx/>
                <a:buFontTx/>
                <a:buNone/>
                <a:tabLst/>
                <a:defRPr/>
              </a:pPr>
              <a:t>5</a:t>
            </a:fld>
            <a:endParaRPr kumimoji="0" lang="nl-NL" altLang="nl-NL" sz="13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946801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p:cNvSpPr>
            <a:spLocks noGrp="1" noRot="1" noChangeAspect="1" noTextEdit="1"/>
          </p:cNvSpPr>
          <p:nvPr>
            <p:ph type="sldImg"/>
          </p:nvPr>
        </p:nvSpPr>
        <p:spPr>
          <a:xfrm>
            <a:off x="685800" y="1143000"/>
            <a:ext cx="5486400" cy="3086100"/>
          </a:xfrm>
          <a:ln/>
        </p:spPr>
      </p:sp>
      <p:sp>
        <p:nvSpPr>
          <p:cNvPr id="10243" name="Tijdelijke aanduiding voor notities 2"/>
          <p:cNvSpPr>
            <a:spLocks noGrp="1"/>
          </p:cNvSpPr>
          <p:nvPr>
            <p:ph type="body" idx="1"/>
          </p:nvPr>
        </p:nvSpPr>
        <p:spPr>
          <a:noFill/>
        </p:spPr>
        <p:txBody>
          <a:bodyPr/>
          <a:lstStyle/>
          <a:p>
            <a:r>
              <a:rPr lang="nl-NL" altLang="nl-NL">
                <a:latin typeface="Arial" panose="020B0604020202020204" pitchFamily="34" charset="0"/>
              </a:rPr>
              <a:t>Korte introductie van jezelf (voor zover niet door de voorzitter al gedaan)</a:t>
            </a:r>
          </a:p>
        </p:txBody>
      </p:sp>
      <p:sp>
        <p:nvSpPr>
          <p:cNvPr id="10244" name="Tijdelijke aanduiding voor dianummer 3"/>
          <p:cNvSpPr>
            <a:spLocks noGrp="1"/>
          </p:cNvSpPr>
          <p:nvPr>
            <p:ph type="sldNum" sz="quarter" idx="5"/>
          </p:nvPr>
        </p:nvSpPr>
        <p:spPr>
          <a:noFill/>
        </p:spPr>
        <p:txBody>
          <a:bodyPr/>
          <a:lstStyle>
            <a:lvl1pPr defTabSz="966788" eaLnBrk="0" hangingPunct="0">
              <a:defRPr>
                <a:solidFill>
                  <a:schemeClr val="tx1"/>
                </a:solidFill>
                <a:latin typeface="Arial" panose="020B0604020202020204" pitchFamily="34" charset="0"/>
              </a:defRPr>
            </a:lvl1pPr>
            <a:lvl2pPr marL="742950" indent="-285750" defTabSz="966788" eaLnBrk="0" hangingPunct="0">
              <a:defRPr>
                <a:solidFill>
                  <a:schemeClr val="tx1"/>
                </a:solidFill>
                <a:latin typeface="Arial" panose="020B0604020202020204" pitchFamily="34" charset="0"/>
              </a:defRPr>
            </a:lvl2pPr>
            <a:lvl3pPr marL="1143000" indent="-228600" defTabSz="966788" eaLnBrk="0" hangingPunct="0">
              <a:defRPr>
                <a:solidFill>
                  <a:schemeClr val="tx1"/>
                </a:solidFill>
                <a:latin typeface="Arial" panose="020B0604020202020204" pitchFamily="34" charset="0"/>
              </a:defRPr>
            </a:lvl3pPr>
            <a:lvl4pPr marL="1600200" indent="-228600" defTabSz="966788" eaLnBrk="0" hangingPunct="0">
              <a:defRPr>
                <a:solidFill>
                  <a:schemeClr val="tx1"/>
                </a:solidFill>
                <a:latin typeface="Arial" panose="020B0604020202020204" pitchFamily="34" charset="0"/>
              </a:defRPr>
            </a:lvl4pPr>
            <a:lvl5pPr marL="2057400" indent="-228600" defTabSz="966788" eaLnBrk="0" hangingPunct="0">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fld id="{AEBB5972-6FE8-4BE8-BC25-7F31540CAB41}" type="slidenum">
              <a:rPr kumimoji="0" lang="nl-NL" altLang="nl-NL" sz="13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66788" rtl="0" eaLnBrk="1" fontAlgn="base" latinLnBrk="0" hangingPunct="1">
                <a:lnSpc>
                  <a:spcPct val="100000"/>
                </a:lnSpc>
                <a:spcBef>
                  <a:spcPct val="0"/>
                </a:spcBef>
                <a:spcAft>
                  <a:spcPct val="0"/>
                </a:spcAft>
                <a:buClrTx/>
                <a:buSzTx/>
                <a:buFontTx/>
                <a:buNone/>
                <a:tabLst/>
                <a:defRPr/>
              </a:pPr>
              <a:t>6</a:t>
            </a:fld>
            <a:endParaRPr kumimoji="0" lang="nl-NL" altLang="nl-NL" sz="13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377546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p:cNvSpPr>
            <a:spLocks noGrp="1" noRot="1" noChangeAspect="1" noTextEdit="1"/>
          </p:cNvSpPr>
          <p:nvPr>
            <p:ph type="sldImg"/>
          </p:nvPr>
        </p:nvSpPr>
        <p:spPr>
          <a:xfrm>
            <a:off x="685800" y="1143000"/>
            <a:ext cx="5486400" cy="3086100"/>
          </a:xfrm>
          <a:ln/>
        </p:spPr>
      </p:sp>
      <p:sp>
        <p:nvSpPr>
          <p:cNvPr id="10243" name="Tijdelijke aanduiding voor notities 2"/>
          <p:cNvSpPr>
            <a:spLocks noGrp="1"/>
          </p:cNvSpPr>
          <p:nvPr>
            <p:ph type="body" idx="1"/>
          </p:nvPr>
        </p:nvSpPr>
        <p:spPr>
          <a:noFill/>
        </p:spPr>
        <p:txBody>
          <a:bodyPr/>
          <a:lstStyle/>
          <a:p>
            <a:r>
              <a:rPr lang="nl-NL" altLang="nl-NL">
                <a:latin typeface="Arial" panose="020B0604020202020204" pitchFamily="34" charset="0"/>
              </a:rPr>
              <a:t>Korte introductie van jezelf (voor zover niet door de voorzitter al gedaan)</a:t>
            </a:r>
          </a:p>
        </p:txBody>
      </p:sp>
      <p:sp>
        <p:nvSpPr>
          <p:cNvPr id="10244" name="Tijdelijke aanduiding voor dianummer 3"/>
          <p:cNvSpPr>
            <a:spLocks noGrp="1"/>
          </p:cNvSpPr>
          <p:nvPr>
            <p:ph type="sldNum" sz="quarter" idx="5"/>
          </p:nvPr>
        </p:nvSpPr>
        <p:spPr>
          <a:noFill/>
        </p:spPr>
        <p:txBody>
          <a:bodyPr/>
          <a:lstStyle>
            <a:lvl1pPr defTabSz="966788" eaLnBrk="0" hangingPunct="0">
              <a:defRPr>
                <a:solidFill>
                  <a:schemeClr val="tx1"/>
                </a:solidFill>
                <a:latin typeface="Arial" panose="020B0604020202020204" pitchFamily="34" charset="0"/>
              </a:defRPr>
            </a:lvl1pPr>
            <a:lvl2pPr marL="742950" indent="-285750" defTabSz="966788" eaLnBrk="0" hangingPunct="0">
              <a:defRPr>
                <a:solidFill>
                  <a:schemeClr val="tx1"/>
                </a:solidFill>
                <a:latin typeface="Arial" panose="020B0604020202020204" pitchFamily="34" charset="0"/>
              </a:defRPr>
            </a:lvl2pPr>
            <a:lvl3pPr marL="1143000" indent="-228600" defTabSz="966788" eaLnBrk="0" hangingPunct="0">
              <a:defRPr>
                <a:solidFill>
                  <a:schemeClr val="tx1"/>
                </a:solidFill>
                <a:latin typeface="Arial" panose="020B0604020202020204" pitchFamily="34" charset="0"/>
              </a:defRPr>
            </a:lvl3pPr>
            <a:lvl4pPr marL="1600200" indent="-228600" defTabSz="966788" eaLnBrk="0" hangingPunct="0">
              <a:defRPr>
                <a:solidFill>
                  <a:schemeClr val="tx1"/>
                </a:solidFill>
                <a:latin typeface="Arial" panose="020B0604020202020204" pitchFamily="34" charset="0"/>
              </a:defRPr>
            </a:lvl4pPr>
            <a:lvl5pPr marL="2057400" indent="-228600" defTabSz="966788" eaLnBrk="0" hangingPunct="0">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fld id="{AEBB5972-6FE8-4BE8-BC25-7F31540CAB41}" type="slidenum">
              <a:rPr kumimoji="0" lang="nl-NL" altLang="nl-NL" sz="13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66788" rtl="0" eaLnBrk="1" fontAlgn="base" latinLnBrk="0" hangingPunct="1">
                <a:lnSpc>
                  <a:spcPct val="100000"/>
                </a:lnSpc>
                <a:spcBef>
                  <a:spcPct val="0"/>
                </a:spcBef>
                <a:spcAft>
                  <a:spcPct val="0"/>
                </a:spcAft>
                <a:buClrTx/>
                <a:buSzTx/>
                <a:buFontTx/>
                <a:buNone/>
                <a:tabLst/>
                <a:defRPr/>
              </a:pPr>
              <a:t>7</a:t>
            </a:fld>
            <a:endParaRPr kumimoji="0" lang="nl-NL" altLang="nl-NL" sz="13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4708581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p:cNvSpPr>
            <a:spLocks noGrp="1" noRot="1" noChangeAspect="1" noTextEdit="1"/>
          </p:cNvSpPr>
          <p:nvPr>
            <p:ph type="sldImg"/>
          </p:nvPr>
        </p:nvSpPr>
        <p:spPr>
          <a:xfrm>
            <a:off x="685800" y="1143000"/>
            <a:ext cx="5486400" cy="3086100"/>
          </a:xfrm>
          <a:ln/>
        </p:spPr>
      </p:sp>
      <p:sp>
        <p:nvSpPr>
          <p:cNvPr id="10243" name="Tijdelijke aanduiding voor notities 2"/>
          <p:cNvSpPr>
            <a:spLocks noGrp="1"/>
          </p:cNvSpPr>
          <p:nvPr>
            <p:ph type="body" idx="1"/>
          </p:nvPr>
        </p:nvSpPr>
        <p:spPr>
          <a:noFill/>
        </p:spPr>
        <p:txBody>
          <a:bodyPr/>
          <a:lstStyle/>
          <a:p>
            <a:r>
              <a:rPr lang="nl-NL" altLang="nl-NL">
                <a:latin typeface="Arial" panose="020B0604020202020204" pitchFamily="34" charset="0"/>
              </a:rPr>
              <a:t>Korte introductie van jezelf (voor zover niet door de voorzitter al gedaan)</a:t>
            </a:r>
          </a:p>
        </p:txBody>
      </p:sp>
      <p:sp>
        <p:nvSpPr>
          <p:cNvPr id="10244" name="Tijdelijke aanduiding voor dianummer 3"/>
          <p:cNvSpPr>
            <a:spLocks noGrp="1"/>
          </p:cNvSpPr>
          <p:nvPr>
            <p:ph type="sldNum" sz="quarter" idx="5"/>
          </p:nvPr>
        </p:nvSpPr>
        <p:spPr>
          <a:noFill/>
        </p:spPr>
        <p:txBody>
          <a:bodyPr/>
          <a:lstStyle>
            <a:lvl1pPr defTabSz="966788" eaLnBrk="0" hangingPunct="0">
              <a:defRPr>
                <a:solidFill>
                  <a:schemeClr val="tx1"/>
                </a:solidFill>
                <a:latin typeface="Arial" panose="020B0604020202020204" pitchFamily="34" charset="0"/>
              </a:defRPr>
            </a:lvl1pPr>
            <a:lvl2pPr marL="742950" indent="-285750" defTabSz="966788" eaLnBrk="0" hangingPunct="0">
              <a:defRPr>
                <a:solidFill>
                  <a:schemeClr val="tx1"/>
                </a:solidFill>
                <a:latin typeface="Arial" panose="020B0604020202020204" pitchFamily="34" charset="0"/>
              </a:defRPr>
            </a:lvl2pPr>
            <a:lvl3pPr marL="1143000" indent="-228600" defTabSz="966788" eaLnBrk="0" hangingPunct="0">
              <a:defRPr>
                <a:solidFill>
                  <a:schemeClr val="tx1"/>
                </a:solidFill>
                <a:latin typeface="Arial" panose="020B0604020202020204" pitchFamily="34" charset="0"/>
              </a:defRPr>
            </a:lvl3pPr>
            <a:lvl4pPr marL="1600200" indent="-228600" defTabSz="966788" eaLnBrk="0" hangingPunct="0">
              <a:defRPr>
                <a:solidFill>
                  <a:schemeClr val="tx1"/>
                </a:solidFill>
                <a:latin typeface="Arial" panose="020B0604020202020204" pitchFamily="34" charset="0"/>
              </a:defRPr>
            </a:lvl4pPr>
            <a:lvl5pPr marL="2057400" indent="-228600" defTabSz="966788" eaLnBrk="0" hangingPunct="0">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fld id="{AEBB5972-6FE8-4BE8-BC25-7F31540CAB41}" type="slidenum">
              <a:rPr kumimoji="0" lang="nl-NL" altLang="nl-NL" sz="13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66788" rtl="0" eaLnBrk="1" fontAlgn="base" latinLnBrk="0" hangingPunct="1">
                <a:lnSpc>
                  <a:spcPct val="100000"/>
                </a:lnSpc>
                <a:spcBef>
                  <a:spcPct val="0"/>
                </a:spcBef>
                <a:spcAft>
                  <a:spcPct val="0"/>
                </a:spcAft>
                <a:buClrTx/>
                <a:buSzTx/>
                <a:buFontTx/>
                <a:buNone/>
                <a:tabLst/>
                <a:defRPr/>
              </a:pPr>
              <a:t>8</a:t>
            </a:fld>
            <a:endParaRPr kumimoji="0" lang="nl-NL" altLang="nl-NL" sz="13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5550762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p:cNvSpPr>
            <a:spLocks noGrp="1" noRot="1" noChangeAspect="1" noTextEdit="1"/>
          </p:cNvSpPr>
          <p:nvPr>
            <p:ph type="sldImg"/>
          </p:nvPr>
        </p:nvSpPr>
        <p:spPr>
          <a:xfrm>
            <a:off x="685800" y="1143000"/>
            <a:ext cx="5486400" cy="3086100"/>
          </a:xfrm>
          <a:ln/>
        </p:spPr>
      </p:sp>
      <p:sp>
        <p:nvSpPr>
          <p:cNvPr id="10243" name="Tijdelijke aanduiding voor notities 2"/>
          <p:cNvSpPr>
            <a:spLocks noGrp="1"/>
          </p:cNvSpPr>
          <p:nvPr>
            <p:ph type="body" idx="1"/>
          </p:nvPr>
        </p:nvSpPr>
        <p:spPr>
          <a:noFill/>
        </p:spPr>
        <p:txBody>
          <a:bodyPr/>
          <a:lstStyle/>
          <a:p>
            <a:r>
              <a:rPr lang="nl-NL" altLang="nl-NL">
                <a:latin typeface="Arial" panose="020B0604020202020204" pitchFamily="34" charset="0"/>
              </a:rPr>
              <a:t>Korte introductie van jezelf (voor zover niet door de voorzitter al gedaan)</a:t>
            </a:r>
          </a:p>
        </p:txBody>
      </p:sp>
      <p:sp>
        <p:nvSpPr>
          <p:cNvPr id="10244" name="Tijdelijke aanduiding voor dianummer 3"/>
          <p:cNvSpPr>
            <a:spLocks noGrp="1"/>
          </p:cNvSpPr>
          <p:nvPr>
            <p:ph type="sldNum" sz="quarter" idx="5"/>
          </p:nvPr>
        </p:nvSpPr>
        <p:spPr>
          <a:noFill/>
        </p:spPr>
        <p:txBody>
          <a:bodyPr/>
          <a:lstStyle>
            <a:lvl1pPr defTabSz="966788" eaLnBrk="0" hangingPunct="0">
              <a:defRPr>
                <a:solidFill>
                  <a:schemeClr val="tx1"/>
                </a:solidFill>
                <a:latin typeface="Arial" panose="020B0604020202020204" pitchFamily="34" charset="0"/>
              </a:defRPr>
            </a:lvl1pPr>
            <a:lvl2pPr marL="742950" indent="-285750" defTabSz="966788" eaLnBrk="0" hangingPunct="0">
              <a:defRPr>
                <a:solidFill>
                  <a:schemeClr val="tx1"/>
                </a:solidFill>
                <a:latin typeface="Arial" panose="020B0604020202020204" pitchFamily="34" charset="0"/>
              </a:defRPr>
            </a:lvl2pPr>
            <a:lvl3pPr marL="1143000" indent="-228600" defTabSz="966788" eaLnBrk="0" hangingPunct="0">
              <a:defRPr>
                <a:solidFill>
                  <a:schemeClr val="tx1"/>
                </a:solidFill>
                <a:latin typeface="Arial" panose="020B0604020202020204" pitchFamily="34" charset="0"/>
              </a:defRPr>
            </a:lvl3pPr>
            <a:lvl4pPr marL="1600200" indent="-228600" defTabSz="966788" eaLnBrk="0" hangingPunct="0">
              <a:defRPr>
                <a:solidFill>
                  <a:schemeClr val="tx1"/>
                </a:solidFill>
                <a:latin typeface="Arial" panose="020B0604020202020204" pitchFamily="34" charset="0"/>
              </a:defRPr>
            </a:lvl4pPr>
            <a:lvl5pPr marL="2057400" indent="-228600" defTabSz="966788" eaLnBrk="0" hangingPunct="0">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fld id="{AEBB5972-6FE8-4BE8-BC25-7F31540CAB41}" type="slidenum">
              <a:rPr kumimoji="0" lang="nl-NL" altLang="nl-NL" sz="13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66788" rtl="0" eaLnBrk="1" fontAlgn="base" latinLnBrk="0" hangingPunct="1">
                <a:lnSpc>
                  <a:spcPct val="100000"/>
                </a:lnSpc>
                <a:spcBef>
                  <a:spcPct val="0"/>
                </a:spcBef>
                <a:spcAft>
                  <a:spcPct val="0"/>
                </a:spcAft>
                <a:buClrTx/>
                <a:buSzTx/>
                <a:buFontTx/>
                <a:buNone/>
                <a:tabLst/>
                <a:defRPr/>
              </a:pPr>
              <a:t>9</a:t>
            </a:fld>
            <a:endParaRPr kumimoji="0" lang="nl-NL" altLang="nl-NL" sz="13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750999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nl-NL"/>
              <a:t>Klik om de stijl te bewerken</a:t>
            </a:r>
          </a:p>
        </p:txBody>
      </p:sp>
      <p:sp>
        <p:nvSpPr>
          <p:cNvPr id="3" name="Ondertitel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a:t>Klik om de ondertitelstijl van het model te bewerken</a:t>
            </a:r>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fld id="{48F15769-D0EF-410F-8DC9-98FCCB4EF646}" type="slidenum">
              <a:rPr lang="nl-NL" altLang="nl-NL"/>
              <a:pPr/>
              <a:t>‹nr.›</a:t>
            </a:fld>
            <a:endParaRPr lang="nl-NL" altLang="nl-NL"/>
          </a:p>
        </p:txBody>
      </p:sp>
    </p:spTree>
    <p:extLst>
      <p:ext uri="{BB962C8B-B14F-4D97-AF65-F5344CB8AC3E}">
        <p14:creationId xmlns:p14="http://schemas.microsoft.com/office/powerpoint/2010/main" val="1001928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fld id="{926FA851-CAE7-4A8C-9A84-9B287983B97E}" type="slidenum">
              <a:rPr lang="nl-NL" altLang="nl-NL"/>
              <a:pPr/>
              <a:t>‹nr.›</a:t>
            </a:fld>
            <a:endParaRPr lang="nl-NL" altLang="nl-NL"/>
          </a:p>
        </p:txBody>
      </p:sp>
    </p:spTree>
    <p:extLst>
      <p:ext uri="{BB962C8B-B14F-4D97-AF65-F5344CB8AC3E}">
        <p14:creationId xmlns:p14="http://schemas.microsoft.com/office/powerpoint/2010/main" val="33539484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839200" y="274639"/>
            <a:ext cx="27432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609600" y="274639"/>
            <a:ext cx="80264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fld id="{10D3524E-37B5-46D6-951A-9E5E1B6DA04A}" type="slidenum">
              <a:rPr lang="nl-NL" altLang="nl-NL"/>
              <a:pPr/>
              <a:t>‹nr.›</a:t>
            </a:fld>
            <a:endParaRPr lang="nl-NL" altLang="nl-NL"/>
          </a:p>
        </p:txBody>
      </p:sp>
    </p:spTree>
    <p:extLst>
      <p:ext uri="{BB962C8B-B14F-4D97-AF65-F5344CB8AC3E}">
        <p14:creationId xmlns:p14="http://schemas.microsoft.com/office/powerpoint/2010/main" val="25846874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en tabel">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p:spPr>
        <p:txBody>
          <a:bodyPr/>
          <a:lstStyle/>
          <a:p>
            <a:r>
              <a:rPr lang="nl-NL"/>
              <a:t>Klik om de stijl te bewerken</a:t>
            </a:r>
          </a:p>
        </p:txBody>
      </p:sp>
      <p:sp>
        <p:nvSpPr>
          <p:cNvPr id="3" name="Tijdelijke aanduiding voor tabel 2"/>
          <p:cNvSpPr>
            <a:spLocks noGrp="1"/>
          </p:cNvSpPr>
          <p:nvPr>
            <p:ph type="tbl" idx="1"/>
          </p:nvPr>
        </p:nvSpPr>
        <p:spPr>
          <a:xfrm>
            <a:off x="609600" y="1600201"/>
            <a:ext cx="10972800" cy="4525963"/>
          </a:xfrm>
        </p:spPr>
        <p:txBody>
          <a:bodyPr/>
          <a:lstStyle/>
          <a:p>
            <a:pPr lvl="0"/>
            <a:endParaRPr lang="nl-NL" noProof="0"/>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fld id="{372FA59E-E9C9-4ADD-9629-80BC6DB34D98}" type="slidenum">
              <a:rPr lang="nl-NL" altLang="nl-NL"/>
              <a:pPr/>
              <a:t>‹nr.›</a:t>
            </a:fld>
            <a:endParaRPr lang="nl-NL" altLang="nl-NL"/>
          </a:p>
        </p:txBody>
      </p:sp>
    </p:spTree>
    <p:extLst>
      <p:ext uri="{BB962C8B-B14F-4D97-AF65-F5344CB8AC3E}">
        <p14:creationId xmlns:p14="http://schemas.microsoft.com/office/powerpoint/2010/main" val="3866065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fld id="{A23ECA76-5F49-48D1-9B7A-00E0D631C603}" type="slidenum">
              <a:rPr lang="nl-NL" altLang="nl-NL"/>
              <a:pPr/>
              <a:t>‹nr.›</a:t>
            </a:fld>
            <a:endParaRPr lang="nl-NL" altLang="nl-NL"/>
          </a:p>
        </p:txBody>
      </p:sp>
    </p:spTree>
    <p:extLst>
      <p:ext uri="{BB962C8B-B14F-4D97-AF65-F5344CB8AC3E}">
        <p14:creationId xmlns:p14="http://schemas.microsoft.com/office/powerpoint/2010/main" val="791969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a:t>Klik om de modelstijlen te bewerken</a:t>
            </a:r>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fld id="{005E3A3E-FC8F-4401-A1F9-074782960268}" type="slidenum">
              <a:rPr lang="nl-NL" altLang="nl-NL"/>
              <a:pPr/>
              <a:t>‹nr.›</a:t>
            </a:fld>
            <a:endParaRPr lang="nl-NL" altLang="nl-NL"/>
          </a:p>
        </p:txBody>
      </p:sp>
    </p:spTree>
    <p:extLst>
      <p:ext uri="{BB962C8B-B14F-4D97-AF65-F5344CB8AC3E}">
        <p14:creationId xmlns:p14="http://schemas.microsoft.com/office/powerpoint/2010/main" val="1384580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Rectangle 4"/>
          <p:cNvSpPr>
            <a:spLocks noGrp="1" noChangeArrowheads="1"/>
          </p:cNvSpPr>
          <p:nvPr>
            <p:ph type="dt" sz="half" idx="10"/>
          </p:nvPr>
        </p:nvSpPr>
        <p:spPr>
          <a:ln/>
        </p:spPr>
        <p:txBody>
          <a:bodyPr/>
          <a:lstStyle>
            <a:lvl1pPr>
              <a:defRPr/>
            </a:lvl1pPr>
          </a:lstStyle>
          <a:p>
            <a:pPr>
              <a:defRPr/>
            </a:pPr>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fld id="{2F3DB736-9C96-4717-8D48-CF840EEEDAC6}" type="slidenum">
              <a:rPr lang="nl-NL" altLang="nl-NL"/>
              <a:pPr/>
              <a:t>‹nr.›</a:t>
            </a:fld>
            <a:endParaRPr lang="nl-NL" altLang="nl-NL"/>
          </a:p>
        </p:txBody>
      </p:sp>
    </p:spTree>
    <p:extLst>
      <p:ext uri="{BB962C8B-B14F-4D97-AF65-F5344CB8AC3E}">
        <p14:creationId xmlns:p14="http://schemas.microsoft.com/office/powerpoint/2010/main" val="1939532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Rectangle 4"/>
          <p:cNvSpPr>
            <a:spLocks noGrp="1" noChangeArrowheads="1"/>
          </p:cNvSpPr>
          <p:nvPr>
            <p:ph type="dt" sz="half" idx="10"/>
          </p:nvPr>
        </p:nvSpPr>
        <p:spPr>
          <a:ln/>
        </p:spPr>
        <p:txBody>
          <a:bodyPr/>
          <a:lstStyle>
            <a:lvl1pPr>
              <a:defRPr/>
            </a:lvl1pPr>
          </a:lstStyle>
          <a:p>
            <a:pPr>
              <a:defRPr/>
            </a:pPr>
            <a:endParaRPr lang="nl-NL"/>
          </a:p>
        </p:txBody>
      </p:sp>
      <p:sp>
        <p:nvSpPr>
          <p:cNvPr id="8" name="Rectangle 5"/>
          <p:cNvSpPr>
            <a:spLocks noGrp="1" noChangeArrowheads="1"/>
          </p:cNvSpPr>
          <p:nvPr>
            <p:ph type="ftr" sz="quarter" idx="11"/>
          </p:nvPr>
        </p:nvSpPr>
        <p:spPr>
          <a:ln/>
        </p:spPr>
        <p:txBody>
          <a:bodyPr/>
          <a:lstStyle>
            <a:lvl1pPr>
              <a:defRPr/>
            </a:lvl1pPr>
          </a:lstStyle>
          <a:p>
            <a:pPr>
              <a:defRPr/>
            </a:pPr>
            <a:endParaRPr lang="nl-NL"/>
          </a:p>
        </p:txBody>
      </p:sp>
      <p:sp>
        <p:nvSpPr>
          <p:cNvPr id="9" name="Rectangle 6"/>
          <p:cNvSpPr>
            <a:spLocks noGrp="1" noChangeArrowheads="1"/>
          </p:cNvSpPr>
          <p:nvPr>
            <p:ph type="sldNum" sz="quarter" idx="12"/>
          </p:nvPr>
        </p:nvSpPr>
        <p:spPr>
          <a:ln/>
        </p:spPr>
        <p:txBody>
          <a:bodyPr/>
          <a:lstStyle>
            <a:lvl1pPr>
              <a:defRPr/>
            </a:lvl1pPr>
          </a:lstStyle>
          <a:p>
            <a:fld id="{B214AF8B-B7C4-476D-9BFD-1B7D4347D6C5}" type="slidenum">
              <a:rPr lang="nl-NL" altLang="nl-NL"/>
              <a:pPr/>
              <a:t>‹nr.›</a:t>
            </a:fld>
            <a:endParaRPr lang="nl-NL" altLang="nl-NL"/>
          </a:p>
        </p:txBody>
      </p:sp>
    </p:spTree>
    <p:extLst>
      <p:ext uri="{BB962C8B-B14F-4D97-AF65-F5344CB8AC3E}">
        <p14:creationId xmlns:p14="http://schemas.microsoft.com/office/powerpoint/2010/main" val="653795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Rectangle 4"/>
          <p:cNvSpPr>
            <a:spLocks noGrp="1" noChangeArrowheads="1"/>
          </p:cNvSpPr>
          <p:nvPr>
            <p:ph type="dt" sz="half" idx="10"/>
          </p:nvPr>
        </p:nvSpPr>
        <p:spPr>
          <a:ln/>
        </p:spPr>
        <p:txBody>
          <a:bodyPr/>
          <a:lstStyle>
            <a:lvl1pPr>
              <a:defRPr/>
            </a:lvl1pPr>
          </a:lstStyle>
          <a:p>
            <a:pPr>
              <a:defRPr/>
            </a:pPr>
            <a:endParaRPr lang="nl-NL"/>
          </a:p>
        </p:txBody>
      </p:sp>
      <p:sp>
        <p:nvSpPr>
          <p:cNvPr id="4" name="Rectangle 5"/>
          <p:cNvSpPr>
            <a:spLocks noGrp="1" noChangeArrowheads="1"/>
          </p:cNvSpPr>
          <p:nvPr>
            <p:ph type="ftr" sz="quarter" idx="11"/>
          </p:nvPr>
        </p:nvSpPr>
        <p:spPr>
          <a:ln/>
        </p:spPr>
        <p:txBody>
          <a:bodyPr/>
          <a:lstStyle>
            <a:lvl1pPr>
              <a:defRPr/>
            </a:lvl1pPr>
          </a:lstStyle>
          <a:p>
            <a:pPr>
              <a:defRPr/>
            </a:pPr>
            <a:endParaRPr lang="nl-NL"/>
          </a:p>
        </p:txBody>
      </p:sp>
      <p:sp>
        <p:nvSpPr>
          <p:cNvPr id="5" name="Rectangle 6"/>
          <p:cNvSpPr>
            <a:spLocks noGrp="1" noChangeArrowheads="1"/>
          </p:cNvSpPr>
          <p:nvPr>
            <p:ph type="sldNum" sz="quarter" idx="12"/>
          </p:nvPr>
        </p:nvSpPr>
        <p:spPr>
          <a:ln/>
        </p:spPr>
        <p:txBody>
          <a:bodyPr/>
          <a:lstStyle>
            <a:lvl1pPr>
              <a:defRPr/>
            </a:lvl1pPr>
          </a:lstStyle>
          <a:p>
            <a:fld id="{B08EEF0B-2704-4297-8A26-2C6B7A2EA63A}" type="slidenum">
              <a:rPr lang="nl-NL" altLang="nl-NL"/>
              <a:pPr/>
              <a:t>‹nr.›</a:t>
            </a:fld>
            <a:endParaRPr lang="nl-NL" altLang="nl-NL"/>
          </a:p>
        </p:txBody>
      </p:sp>
    </p:spTree>
    <p:extLst>
      <p:ext uri="{BB962C8B-B14F-4D97-AF65-F5344CB8AC3E}">
        <p14:creationId xmlns:p14="http://schemas.microsoft.com/office/powerpoint/2010/main" val="2530734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nl-NL"/>
          </a:p>
        </p:txBody>
      </p:sp>
      <p:sp>
        <p:nvSpPr>
          <p:cNvPr id="3" name="Rectangle 5"/>
          <p:cNvSpPr>
            <a:spLocks noGrp="1" noChangeArrowheads="1"/>
          </p:cNvSpPr>
          <p:nvPr>
            <p:ph type="ftr" sz="quarter" idx="11"/>
          </p:nvPr>
        </p:nvSpPr>
        <p:spPr>
          <a:ln/>
        </p:spPr>
        <p:txBody>
          <a:bodyPr/>
          <a:lstStyle>
            <a:lvl1pPr>
              <a:defRPr/>
            </a:lvl1pPr>
          </a:lstStyle>
          <a:p>
            <a:pPr>
              <a:defRPr/>
            </a:pPr>
            <a:endParaRPr lang="nl-NL"/>
          </a:p>
        </p:txBody>
      </p:sp>
      <p:sp>
        <p:nvSpPr>
          <p:cNvPr id="4" name="Rectangle 6"/>
          <p:cNvSpPr>
            <a:spLocks noGrp="1" noChangeArrowheads="1"/>
          </p:cNvSpPr>
          <p:nvPr>
            <p:ph type="sldNum" sz="quarter" idx="12"/>
          </p:nvPr>
        </p:nvSpPr>
        <p:spPr>
          <a:ln/>
        </p:spPr>
        <p:txBody>
          <a:bodyPr/>
          <a:lstStyle>
            <a:lvl1pPr>
              <a:defRPr/>
            </a:lvl1pPr>
          </a:lstStyle>
          <a:p>
            <a:fld id="{3FAF8773-5D67-4B0B-8606-2F4D092596F7}" type="slidenum">
              <a:rPr lang="nl-NL" altLang="nl-NL"/>
              <a:pPr/>
              <a:t>‹nr.›</a:t>
            </a:fld>
            <a:endParaRPr lang="nl-NL" altLang="nl-NL"/>
          </a:p>
        </p:txBody>
      </p:sp>
    </p:spTree>
    <p:extLst>
      <p:ext uri="{BB962C8B-B14F-4D97-AF65-F5344CB8AC3E}">
        <p14:creationId xmlns:p14="http://schemas.microsoft.com/office/powerpoint/2010/main" val="1633917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4"/>
          <p:cNvSpPr>
            <a:spLocks noGrp="1" noChangeArrowheads="1"/>
          </p:cNvSpPr>
          <p:nvPr>
            <p:ph type="dt" sz="half" idx="10"/>
          </p:nvPr>
        </p:nvSpPr>
        <p:spPr>
          <a:ln/>
        </p:spPr>
        <p:txBody>
          <a:bodyPr/>
          <a:lstStyle>
            <a:lvl1pPr>
              <a:defRPr/>
            </a:lvl1pPr>
          </a:lstStyle>
          <a:p>
            <a:pPr>
              <a:defRPr/>
            </a:pPr>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fld id="{4AAC8D73-249A-4C0D-94A4-BA886925A7F7}" type="slidenum">
              <a:rPr lang="nl-NL" altLang="nl-NL"/>
              <a:pPr/>
              <a:t>‹nr.›</a:t>
            </a:fld>
            <a:endParaRPr lang="nl-NL" altLang="nl-NL"/>
          </a:p>
        </p:txBody>
      </p:sp>
    </p:spTree>
    <p:extLst>
      <p:ext uri="{BB962C8B-B14F-4D97-AF65-F5344CB8AC3E}">
        <p14:creationId xmlns:p14="http://schemas.microsoft.com/office/powerpoint/2010/main" val="3405068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4"/>
          <p:cNvSpPr>
            <a:spLocks noGrp="1" noChangeArrowheads="1"/>
          </p:cNvSpPr>
          <p:nvPr>
            <p:ph type="dt" sz="half" idx="10"/>
          </p:nvPr>
        </p:nvSpPr>
        <p:spPr>
          <a:ln/>
        </p:spPr>
        <p:txBody>
          <a:bodyPr/>
          <a:lstStyle>
            <a:lvl1pPr>
              <a:defRPr/>
            </a:lvl1pPr>
          </a:lstStyle>
          <a:p>
            <a:pPr>
              <a:defRPr/>
            </a:pPr>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fld id="{48C72ACB-5893-4DF3-AECA-5FFB4F21B7DF}" type="slidenum">
              <a:rPr lang="nl-NL" altLang="nl-NL"/>
              <a:pPr/>
              <a:t>‹nr.›</a:t>
            </a:fld>
            <a:endParaRPr lang="nl-NL" altLang="nl-NL"/>
          </a:p>
        </p:txBody>
      </p:sp>
    </p:spTree>
    <p:extLst>
      <p:ext uri="{BB962C8B-B14F-4D97-AF65-F5344CB8AC3E}">
        <p14:creationId xmlns:p14="http://schemas.microsoft.com/office/powerpoint/2010/main" val="1929750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nl-NL" altLang="nl-NL"/>
              <a:t>Klik om het opmaakprofiel te bewerken</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altLang="nl-NL"/>
              <a:t>Klik om de opmaakprofielen van de modeltekst te bewerken</a:t>
            </a:r>
          </a:p>
          <a:p>
            <a:pPr lvl="1"/>
            <a:r>
              <a:rPr lang="nl-NL" altLang="nl-NL"/>
              <a:t>Tweede niveau</a:t>
            </a:r>
          </a:p>
          <a:p>
            <a:pPr lvl="2"/>
            <a:r>
              <a:rPr lang="nl-NL" altLang="nl-NL"/>
              <a:t>Derde niveau</a:t>
            </a:r>
          </a:p>
          <a:p>
            <a:pPr lvl="3"/>
            <a:r>
              <a:rPr lang="nl-NL" altLang="nl-NL"/>
              <a:t>Vierde niveau</a:t>
            </a:r>
          </a:p>
          <a:p>
            <a:pPr lvl="4"/>
            <a:r>
              <a:rPr lang="nl-NL" altLang="nl-NL"/>
              <a:t>Vijfde niveau</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nl-NL"/>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nl-NL"/>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BC384C6F-2484-4191-A335-71E3D8209D5E}" type="slidenum">
              <a:rPr lang="nl-NL" altLang="nl-NL"/>
              <a:pPr/>
              <a:t>‹nr.›</a:t>
            </a:fld>
            <a:endParaRPr lang="nl-NL" altLang="nl-NL"/>
          </a:p>
        </p:txBody>
      </p:sp>
    </p:spTree>
    <p:extLst>
      <p:ext uri="{BB962C8B-B14F-4D97-AF65-F5344CB8AC3E}">
        <p14:creationId xmlns:p14="http://schemas.microsoft.com/office/powerpoint/2010/main" val="44520012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0"/>
            <a:ext cx="1042988" cy="6858000"/>
          </a:xfrm>
          <a:prstGeom prst="rect">
            <a:avLst/>
          </a:prstGeom>
          <a:solidFill>
            <a:srgbClr val="9900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eaLnBrk="1" fontAlgn="base" hangingPunct="1">
              <a:spcBef>
                <a:spcPct val="0"/>
              </a:spcBef>
              <a:spcAft>
                <a:spcPct val="0"/>
              </a:spcAft>
              <a:defRPr/>
            </a:pPr>
            <a:endParaRPr lang="en-US" altLang="nl-NL">
              <a:solidFill>
                <a:srgbClr val="000000"/>
              </a:solidFill>
            </a:endParaRPr>
          </a:p>
        </p:txBody>
      </p:sp>
      <p:sp>
        <p:nvSpPr>
          <p:cNvPr id="2052" name="Rectangle 8"/>
          <p:cNvSpPr>
            <a:spLocks noGrp="1" noChangeArrowheads="1"/>
          </p:cNvSpPr>
          <p:nvPr>
            <p:ph type="ctrTitle"/>
          </p:nvPr>
        </p:nvSpPr>
        <p:spPr/>
        <p:txBody>
          <a:bodyPr/>
          <a:lstStyle/>
          <a:p>
            <a:pPr eaLnBrk="1" hangingPunct="1"/>
            <a:r>
              <a:rPr lang="nl-NL" b="1" dirty="0"/>
              <a:t>Kerk na Corona</a:t>
            </a:r>
            <a:endParaRPr lang="nl-NL" altLang="nl-NL" b="1" dirty="0"/>
          </a:p>
        </p:txBody>
      </p:sp>
      <p:sp>
        <p:nvSpPr>
          <p:cNvPr id="2053" name="Rectangle 9"/>
          <p:cNvSpPr>
            <a:spLocks noGrp="1" noChangeArrowheads="1"/>
          </p:cNvSpPr>
          <p:nvPr>
            <p:ph type="subTitle" idx="1"/>
          </p:nvPr>
        </p:nvSpPr>
        <p:spPr/>
        <p:txBody>
          <a:bodyPr/>
          <a:lstStyle/>
          <a:p>
            <a:pPr eaLnBrk="1" hangingPunct="1"/>
            <a:r>
              <a:rPr lang="nl-NL" sz="3200" i="1" dirty="0"/>
              <a:t>het begin van een nieuw tijdperk -</a:t>
            </a:r>
          </a:p>
          <a:p>
            <a:pPr eaLnBrk="1" hangingPunct="1"/>
            <a:r>
              <a:rPr lang="nl-NL" altLang="nl-NL" i="1" dirty="0"/>
              <a:t>aanleiding voor vernieuwing</a:t>
            </a:r>
          </a:p>
          <a:p>
            <a:pPr eaLnBrk="1" hangingPunct="1"/>
            <a:endParaRPr lang="nl-NL" altLang="nl-NL" i="1" dirty="0"/>
          </a:p>
          <a:p>
            <a:pPr eaLnBrk="1" hangingPunct="1"/>
            <a:r>
              <a:rPr lang="nl-NL" altLang="nl-NL" i="1" dirty="0"/>
              <a:t>Henk van der Wal</a:t>
            </a:r>
          </a:p>
          <a:p>
            <a:pPr eaLnBrk="1" hangingPunct="1"/>
            <a:endParaRPr lang="nl-NL" altLang="nl-NL" dirty="0"/>
          </a:p>
        </p:txBody>
      </p:sp>
      <p:pic>
        <p:nvPicPr>
          <p:cNvPr id="2054" name="Picture 6" descr="beeldmer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213" y="423864"/>
            <a:ext cx="86677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7" descr="vkb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2988" y="453801"/>
            <a:ext cx="1914525"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33698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0"/>
            <a:ext cx="1042988" cy="6858000"/>
          </a:xfrm>
          <a:prstGeom prst="rect">
            <a:avLst/>
          </a:prstGeom>
          <a:solidFill>
            <a:srgbClr val="9900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eaLnBrk="1" fontAlgn="base" hangingPunct="1">
              <a:spcBef>
                <a:spcPct val="0"/>
              </a:spcBef>
              <a:spcAft>
                <a:spcPct val="0"/>
              </a:spcAft>
              <a:defRPr/>
            </a:pPr>
            <a:endParaRPr lang="en-US" altLang="nl-NL">
              <a:solidFill>
                <a:srgbClr val="000000"/>
              </a:solidFill>
            </a:endParaRPr>
          </a:p>
        </p:txBody>
      </p:sp>
      <p:sp>
        <p:nvSpPr>
          <p:cNvPr id="2" name="Titel 1"/>
          <p:cNvSpPr>
            <a:spLocks noGrp="1"/>
          </p:cNvSpPr>
          <p:nvPr>
            <p:ph type="title"/>
          </p:nvPr>
        </p:nvSpPr>
        <p:spPr>
          <a:xfrm>
            <a:off x="2957512" y="274638"/>
            <a:ext cx="9234487" cy="1143000"/>
          </a:xfrm>
        </p:spPr>
        <p:txBody>
          <a:bodyPr/>
          <a:lstStyle/>
          <a:p>
            <a:r>
              <a:rPr lang="nl-NL" sz="4000" dirty="0"/>
              <a:t>VKB kent 4 beleidsterreinen</a:t>
            </a:r>
          </a:p>
        </p:txBody>
      </p:sp>
      <p:sp>
        <p:nvSpPr>
          <p:cNvPr id="3" name="Tijdelijke aanduiding voor inhoud 2"/>
          <p:cNvSpPr>
            <a:spLocks noGrp="1"/>
          </p:cNvSpPr>
          <p:nvPr>
            <p:ph idx="1"/>
          </p:nvPr>
        </p:nvSpPr>
        <p:spPr>
          <a:xfrm>
            <a:off x="2805953" y="2408720"/>
            <a:ext cx="7467600" cy="4525963"/>
          </a:xfrm>
        </p:spPr>
        <p:txBody>
          <a:bodyPr/>
          <a:lstStyle/>
          <a:p>
            <a:r>
              <a:rPr lang="nl-NL" dirty="0"/>
              <a:t>Gebouwen</a:t>
            </a:r>
          </a:p>
          <a:p>
            <a:r>
              <a:rPr lang="nl-NL" dirty="0"/>
              <a:t>Geld</a:t>
            </a:r>
          </a:p>
          <a:p>
            <a:r>
              <a:rPr lang="nl-NL" dirty="0"/>
              <a:t>Mensen</a:t>
            </a:r>
          </a:p>
          <a:p>
            <a:r>
              <a:rPr lang="nl-NL" dirty="0"/>
              <a:t>Organisatie</a:t>
            </a:r>
          </a:p>
        </p:txBody>
      </p:sp>
      <p:pic>
        <p:nvPicPr>
          <p:cNvPr id="2054" name="Picture 6" descr="beeldmer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213" y="423864"/>
            <a:ext cx="86677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7" descr="vkb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2988" y="425271"/>
            <a:ext cx="1914525"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98948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0"/>
            <a:ext cx="1042988" cy="6858000"/>
          </a:xfrm>
          <a:prstGeom prst="rect">
            <a:avLst/>
          </a:prstGeom>
          <a:solidFill>
            <a:srgbClr val="9900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eaLnBrk="1" fontAlgn="base" hangingPunct="1">
              <a:spcBef>
                <a:spcPct val="0"/>
              </a:spcBef>
              <a:spcAft>
                <a:spcPct val="0"/>
              </a:spcAft>
              <a:defRPr/>
            </a:pPr>
            <a:endParaRPr lang="en-US" altLang="nl-NL">
              <a:solidFill>
                <a:srgbClr val="000000"/>
              </a:solidFill>
            </a:endParaRPr>
          </a:p>
        </p:txBody>
      </p:sp>
      <p:sp>
        <p:nvSpPr>
          <p:cNvPr id="2" name="Titel 1"/>
          <p:cNvSpPr>
            <a:spLocks noGrp="1"/>
          </p:cNvSpPr>
          <p:nvPr>
            <p:ph type="title"/>
          </p:nvPr>
        </p:nvSpPr>
        <p:spPr>
          <a:xfrm>
            <a:off x="2957512" y="274638"/>
            <a:ext cx="9234487" cy="1143000"/>
          </a:xfrm>
        </p:spPr>
        <p:txBody>
          <a:bodyPr/>
          <a:lstStyle/>
          <a:p>
            <a:r>
              <a:rPr lang="nl-NL" sz="4000" dirty="0"/>
              <a:t>Vóór Corona:</a:t>
            </a:r>
          </a:p>
        </p:txBody>
      </p:sp>
      <p:sp>
        <p:nvSpPr>
          <p:cNvPr id="3" name="Tijdelijke aanduiding voor inhoud 2"/>
          <p:cNvSpPr>
            <a:spLocks noGrp="1"/>
          </p:cNvSpPr>
          <p:nvPr>
            <p:ph idx="1"/>
          </p:nvPr>
        </p:nvSpPr>
        <p:spPr>
          <a:xfrm>
            <a:off x="2805953" y="2408720"/>
            <a:ext cx="7467600" cy="4525963"/>
          </a:xfrm>
        </p:spPr>
        <p:txBody>
          <a:bodyPr/>
          <a:lstStyle/>
          <a:p>
            <a:pPr marL="0" indent="0">
              <a:buNone/>
            </a:pPr>
            <a:r>
              <a:rPr lang="nl-NL" dirty="0"/>
              <a:t>Nadenken over positie van de kerk</a:t>
            </a:r>
          </a:p>
          <a:p>
            <a:pPr marL="0" indent="0">
              <a:buNone/>
            </a:pPr>
            <a:endParaRPr lang="nl-NL" dirty="0"/>
          </a:p>
          <a:p>
            <a:pPr marL="0" indent="0">
              <a:buNone/>
            </a:pPr>
            <a:r>
              <a:rPr lang="nl-NL" dirty="0"/>
              <a:t>Corona heeft een aantal zaken</a:t>
            </a:r>
          </a:p>
          <a:p>
            <a:r>
              <a:rPr lang="nl-NL" dirty="0"/>
              <a:t>Versterkt</a:t>
            </a:r>
          </a:p>
          <a:p>
            <a:r>
              <a:rPr lang="nl-NL" dirty="0"/>
              <a:t>Versneld</a:t>
            </a:r>
          </a:p>
          <a:p>
            <a:r>
              <a:rPr lang="nl-NL" dirty="0"/>
              <a:t>Veranderd</a:t>
            </a:r>
          </a:p>
        </p:txBody>
      </p:sp>
      <p:pic>
        <p:nvPicPr>
          <p:cNvPr id="2054" name="Picture 6" descr="beeldmer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213" y="423864"/>
            <a:ext cx="86677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7" descr="vkb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2988" y="425271"/>
            <a:ext cx="1914525"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4402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0"/>
            <a:ext cx="1042988" cy="6858000"/>
          </a:xfrm>
          <a:prstGeom prst="rect">
            <a:avLst/>
          </a:prstGeom>
          <a:solidFill>
            <a:srgbClr val="9900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eaLnBrk="1" fontAlgn="base" hangingPunct="1">
              <a:spcBef>
                <a:spcPct val="0"/>
              </a:spcBef>
              <a:spcAft>
                <a:spcPct val="0"/>
              </a:spcAft>
              <a:defRPr/>
            </a:pPr>
            <a:endParaRPr lang="en-US" altLang="nl-NL">
              <a:solidFill>
                <a:srgbClr val="000000"/>
              </a:solidFill>
            </a:endParaRPr>
          </a:p>
        </p:txBody>
      </p:sp>
      <p:sp>
        <p:nvSpPr>
          <p:cNvPr id="2" name="Titel 1"/>
          <p:cNvSpPr>
            <a:spLocks noGrp="1"/>
          </p:cNvSpPr>
          <p:nvPr>
            <p:ph type="title"/>
          </p:nvPr>
        </p:nvSpPr>
        <p:spPr>
          <a:xfrm>
            <a:off x="2957512" y="274638"/>
            <a:ext cx="9234487" cy="1143000"/>
          </a:xfrm>
        </p:spPr>
        <p:txBody>
          <a:bodyPr/>
          <a:lstStyle/>
          <a:p>
            <a:r>
              <a:rPr lang="nl-NL" sz="4000" dirty="0"/>
              <a:t>Waarnemingen ten gevolge van Corona</a:t>
            </a:r>
          </a:p>
        </p:txBody>
      </p:sp>
      <p:sp>
        <p:nvSpPr>
          <p:cNvPr id="3" name="Tijdelijke aanduiding voor inhoud 2"/>
          <p:cNvSpPr>
            <a:spLocks noGrp="1"/>
          </p:cNvSpPr>
          <p:nvPr>
            <p:ph idx="1"/>
          </p:nvPr>
        </p:nvSpPr>
        <p:spPr>
          <a:xfrm>
            <a:off x="2805953" y="1736367"/>
            <a:ext cx="7467600" cy="4525963"/>
          </a:xfrm>
        </p:spPr>
        <p:txBody>
          <a:bodyPr/>
          <a:lstStyle/>
          <a:p>
            <a:r>
              <a:rPr lang="nl-NL" sz="2200" dirty="0"/>
              <a:t>Digitale diensten met groter bereik dan uitsluitend fysiek</a:t>
            </a:r>
          </a:p>
          <a:p>
            <a:r>
              <a:rPr lang="nl-NL" sz="2200" dirty="0"/>
              <a:t>Collecteren digitaal</a:t>
            </a:r>
          </a:p>
          <a:p>
            <a:r>
              <a:rPr lang="nl-NL" sz="2200" dirty="0"/>
              <a:t>Gebruik kerkapps</a:t>
            </a:r>
          </a:p>
          <a:p>
            <a:r>
              <a:rPr lang="nl-NL" sz="2200" dirty="0"/>
              <a:t>Behoefte aan sociaal contact, eenzaamheid, sociaal isolement</a:t>
            </a:r>
          </a:p>
          <a:p>
            <a:r>
              <a:rPr lang="nl-NL" sz="2200" dirty="0"/>
              <a:t>Kennis en informatieontwikkeling via digitale weg (</a:t>
            </a:r>
            <a:r>
              <a:rPr lang="nl-NL" sz="2200" dirty="0" err="1"/>
              <a:t>webinars</a:t>
            </a:r>
            <a:r>
              <a:rPr lang="nl-NL" sz="2200" dirty="0"/>
              <a:t>)</a:t>
            </a:r>
          </a:p>
          <a:p>
            <a:r>
              <a:rPr lang="nl-NL" sz="2200" dirty="0"/>
              <a:t>Aantal deelnemers VKB-activiteiten </a:t>
            </a:r>
            <a:r>
              <a:rPr lang="nl-NL" sz="2200" dirty="0" err="1"/>
              <a:t>webinars</a:t>
            </a:r>
            <a:r>
              <a:rPr lang="nl-NL" sz="2200" dirty="0"/>
              <a:t>, workshops sterk toegenomen, meer buiten eigen gemeente gekeken</a:t>
            </a:r>
          </a:p>
          <a:p>
            <a:r>
              <a:rPr lang="nl-NL" sz="2200" dirty="0"/>
              <a:t>Corona is twee jaar onder ons, kerkelijke gemeente na corona is gemiddeld twee jaar ouder geworden</a:t>
            </a:r>
          </a:p>
          <a:p>
            <a:endParaRPr lang="nl-NL" dirty="0"/>
          </a:p>
        </p:txBody>
      </p:sp>
      <p:pic>
        <p:nvPicPr>
          <p:cNvPr id="2054" name="Picture 6" descr="beeldmer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213" y="423864"/>
            <a:ext cx="86677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7" descr="vkb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2988" y="425271"/>
            <a:ext cx="1914525"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72430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0"/>
            <a:ext cx="1042988" cy="6858000"/>
          </a:xfrm>
          <a:prstGeom prst="rect">
            <a:avLst/>
          </a:prstGeom>
          <a:solidFill>
            <a:srgbClr val="9900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eaLnBrk="1" fontAlgn="base" hangingPunct="1">
              <a:spcBef>
                <a:spcPct val="0"/>
              </a:spcBef>
              <a:spcAft>
                <a:spcPct val="0"/>
              </a:spcAft>
              <a:defRPr/>
            </a:pPr>
            <a:endParaRPr lang="en-US" altLang="nl-NL">
              <a:solidFill>
                <a:srgbClr val="000000"/>
              </a:solidFill>
            </a:endParaRPr>
          </a:p>
        </p:txBody>
      </p:sp>
      <p:sp>
        <p:nvSpPr>
          <p:cNvPr id="2" name="Titel 1"/>
          <p:cNvSpPr>
            <a:spLocks noGrp="1"/>
          </p:cNvSpPr>
          <p:nvPr>
            <p:ph type="title"/>
          </p:nvPr>
        </p:nvSpPr>
        <p:spPr>
          <a:xfrm>
            <a:off x="2957512" y="274638"/>
            <a:ext cx="9234487" cy="1143000"/>
          </a:xfrm>
        </p:spPr>
        <p:txBody>
          <a:bodyPr/>
          <a:lstStyle/>
          <a:p>
            <a:r>
              <a:rPr lang="nl-NL" sz="4000" dirty="0"/>
              <a:t>Sterke behoefte om oude draad weer op te pakken………..</a:t>
            </a:r>
          </a:p>
        </p:txBody>
      </p:sp>
      <p:sp>
        <p:nvSpPr>
          <p:cNvPr id="3" name="Tijdelijke aanduiding voor inhoud 2"/>
          <p:cNvSpPr>
            <a:spLocks noGrp="1"/>
          </p:cNvSpPr>
          <p:nvPr>
            <p:ph idx="1"/>
          </p:nvPr>
        </p:nvSpPr>
        <p:spPr>
          <a:xfrm>
            <a:off x="2805953" y="2408720"/>
            <a:ext cx="7467600" cy="4525963"/>
          </a:xfrm>
        </p:spPr>
        <p:txBody>
          <a:bodyPr/>
          <a:lstStyle/>
          <a:p>
            <a:r>
              <a:rPr lang="nl-NL" sz="2000" dirty="0"/>
              <a:t>Samenleving is in de afgelopen twee jaar veranderd in meerdere opzichten zoals het teruggeworpen zijn op jezelf, de afstand tot de ander, arbeid in hybride werkomgevingen ..</a:t>
            </a:r>
          </a:p>
          <a:p>
            <a:endParaRPr lang="nl-NL" sz="2000" dirty="0"/>
          </a:p>
          <a:p>
            <a:r>
              <a:rPr lang="nl-NL" sz="2000" dirty="0"/>
              <a:t>Kerk was vóór corona al in transitie: </a:t>
            </a:r>
          </a:p>
          <a:p>
            <a:pPr marL="0" indent="0">
              <a:buNone/>
            </a:pPr>
            <a:r>
              <a:rPr lang="nl-NL" sz="2000" dirty="0"/>
              <a:t>	Geroepen en gezonden (pastoraat en ambt), </a:t>
            </a:r>
          </a:p>
          <a:p>
            <a:pPr marL="0" indent="0">
              <a:buNone/>
            </a:pPr>
            <a:r>
              <a:rPr lang="nl-NL" sz="2000" dirty="0"/>
              <a:t>	Toekomstgericht Kerkbeheer (werken aan perspectief), </a:t>
            </a:r>
          </a:p>
          <a:p>
            <a:pPr marL="0" indent="0">
              <a:buNone/>
            </a:pPr>
            <a:r>
              <a:rPr lang="nl-NL" sz="2000" dirty="0"/>
              <a:t>	Werkboek Toekomstgericht gemeente-zijn (PTHU)</a:t>
            </a:r>
          </a:p>
          <a:p>
            <a:endParaRPr lang="nl-NL" dirty="0"/>
          </a:p>
        </p:txBody>
      </p:sp>
      <p:pic>
        <p:nvPicPr>
          <p:cNvPr id="2054" name="Picture 6" descr="beeldmer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213" y="423864"/>
            <a:ext cx="86677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7" descr="vkb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2988" y="425271"/>
            <a:ext cx="1914525"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8896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0"/>
            <a:ext cx="1042988" cy="6858000"/>
          </a:xfrm>
          <a:prstGeom prst="rect">
            <a:avLst/>
          </a:prstGeom>
          <a:solidFill>
            <a:srgbClr val="9900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eaLnBrk="1" fontAlgn="base" hangingPunct="1">
              <a:spcBef>
                <a:spcPct val="0"/>
              </a:spcBef>
              <a:spcAft>
                <a:spcPct val="0"/>
              </a:spcAft>
              <a:defRPr/>
            </a:pPr>
            <a:endParaRPr lang="en-US" altLang="nl-NL">
              <a:solidFill>
                <a:srgbClr val="000000"/>
              </a:solidFill>
            </a:endParaRPr>
          </a:p>
        </p:txBody>
      </p:sp>
      <p:sp>
        <p:nvSpPr>
          <p:cNvPr id="2" name="Titel 1"/>
          <p:cNvSpPr>
            <a:spLocks noGrp="1"/>
          </p:cNvSpPr>
          <p:nvPr>
            <p:ph type="title"/>
          </p:nvPr>
        </p:nvSpPr>
        <p:spPr>
          <a:xfrm>
            <a:off x="2957512" y="274638"/>
            <a:ext cx="9234487" cy="1143000"/>
          </a:xfrm>
        </p:spPr>
        <p:txBody>
          <a:bodyPr/>
          <a:lstStyle/>
          <a:p>
            <a:r>
              <a:rPr lang="nl-NL" sz="4000" dirty="0"/>
              <a:t>Passen de plannen in de samenleving?</a:t>
            </a:r>
          </a:p>
        </p:txBody>
      </p:sp>
      <p:sp>
        <p:nvSpPr>
          <p:cNvPr id="3" name="Tijdelijke aanduiding voor inhoud 2"/>
          <p:cNvSpPr>
            <a:spLocks noGrp="1"/>
          </p:cNvSpPr>
          <p:nvPr>
            <p:ph idx="1"/>
          </p:nvPr>
        </p:nvSpPr>
        <p:spPr>
          <a:xfrm>
            <a:off x="2957511" y="2650767"/>
            <a:ext cx="7880817" cy="4525963"/>
          </a:xfrm>
        </p:spPr>
        <p:txBody>
          <a:bodyPr/>
          <a:lstStyle/>
          <a:p>
            <a:r>
              <a:rPr lang="nl-NL" sz="2000" dirty="0"/>
              <a:t>Veel gemeentes presenteren zich als missionaire gemeente.</a:t>
            </a:r>
          </a:p>
          <a:p>
            <a:r>
              <a:rPr lang="nl-NL" sz="2000" dirty="0"/>
              <a:t>We (re)organiseren door vooral samen te gaan werken over gemeentegrenzen heen</a:t>
            </a:r>
          </a:p>
          <a:p>
            <a:r>
              <a:rPr lang="nl-NL" sz="2000" dirty="0"/>
              <a:t>We zijn met name bezig met onze eigen organisatie(s)</a:t>
            </a:r>
          </a:p>
          <a:p>
            <a:pPr marL="0" indent="0">
              <a:buNone/>
            </a:pPr>
            <a:endParaRPr lang="nl-NL" sz="2000" dirty="0"/>
          </a:p>
          <a:p>
            <a:pPr marL="0" indent="0">
              <a:buNone/>
            </a:pPr>
            <a:endParaRPr lang="nl-NL" sz="2000" dirty="0"/>
          </a:p>
          <a:p>
            <a:pPr marL="0" indent="0">
              <a:buNone/>
            </a:pPr>
            <a:r>
              <a:rPr lang="nl-NL" sz="2000" dirty="0"/>
              <a:t>Is de aansluiting bij de samenleving waarin we leven voldoende?</a:t>
            </a:r>
          </a:p>
          <a:p>
            <a:endParaRPr lang="nl-NL" dirty="0"/>
          </a:p>
        </p:txBody>
      </p:sp>
      <p:pic>
        <p:nvPicPr>
          <p:cNvPr id="2054" name="Picture 6" descr="beeldmer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213" y="423864"/>
            <a:ext cx="86677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7" descr="vkb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2988" y="425271"/>
            <a:ext cx="1914525"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59161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0"/>
            <a:ext cx="1042988" cy="6858000"/>
          </a:xfrm>
          <a:prstGeom prst="rect">
            <a:avLst/>
          </a:prstGeom>
          <a:solidFill>
            <a:srgbClr val="9900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eaLnBrk="1" fontAlgn="base" hangingPunct="1">
              <a:spcBef>
                <a:spcPct val="0"/>
              </a:spcBef>
              <a:spcAft>
                <a:spcPct val="0"/>
              </a:spcAft>
              <a:defRPr/>
            </a:pPr>
            <a:endParaRPr lang="en-US" altLang="nl-NL">
              <a:solidFill>
                <a:srgbClr val="000000"/>
              </a:solidFill>
            </a:endParaRPr>
          </a:p>
        </p:txBody>
      </p:sp>
      <p:sp>
        <p:nvSpPr>
          <p:cNvPr id="2" name="Titel 1"/>
          <p:cNvSpPr>
            <a:spLocks noGrp="1"/>
          </p:cNvSpPr>
          <p:nvPr>
            <p:ph type="title"/>
          </p:nvPr>
        </p:nvSpPr>
        <p:spPr>
          <a:xfrm>
            <a:off x="2957512" y="274638"/>
            <a:ext cx="9234487" cy="1143000"/>
          </a:xfrm>
        </p:spPr>
        <p:txBody>
          <a:bodyPr/>
          <a:lstStyle/>
          <a:p>
            <a:r>
              <a:rPr kumimoji="0" lang="nl-NL" sz="3600" b="1" i="0" u="none" strike="noStrike" kern="1200" cap="none" spc="0" normalizeH="0" baseline="0" noProof="0" dirty="0">
                <a:ln>
                  <a:noFill/>
                </a:ln>
                <a:solidFill>
                  <a:prstClr val="black"/>
                </a:solidFill>
                <a:effectLst/>
                <a:uLnTx/>
                <a:uFillTx/>
                <a:latin typeface="Calibri Light" panose="020F0302020204030204"/>
                <a:ea typeface="+mj-ea"/>
                <a:cs typeface="+mj-cs"/>
              </a:rPr>
              <a:t>Hoe kunnen we kerk zijn in de volle breedte van de samenleving?</a:t>
            </a:r>
            <a:endParaRPr lang="nl-NL" sz="4000" dirty="0"/>
          </a:p>
        </p:txBody>
      </p:sp>
      <p:sp>
        <p:nvSpPr>
          <p:cNvPr id="3" name="Tijdelijke aanduiding voor inhoud 2"/>
          <p:cNvSpPr>
            <a:spLocks noGrp="1"/>
          </p:cNvSpPr>
          <p:nvPr>
            <p:ph idx="1"/>
          </p:nvPr>
        </p:nvSpPr>
        <p:spPr>
          <a:xfrm>
            <a:off x="2850777" y="2057399"/>
            <a:ext cx="7467600" cy="4525963"/>
          </a:xfrm>
        </p:spPr>
        <p:txBody>
          <a:bodyPr/>
          <a:lstStyle/>
          <a:p>
            <a:r>
              <a:rPr lang="nl-NL" sz="2000" dirty="0"/>
              <a:t>Door mee te werken aan maatschappelijke problemen - niet exclusief, maar buiten de </a:t>
            </a:r>
            <a:r>
              <a:rPr lang="nl-NL" sz="2000" dirty="0" err="1"/>
              <a:t>inner</a:t>
            </a:r>
            <a:r>
              <a:rPr lang="nl-NL" sz="2000" dirty="0"/>
              <a:t> </a:t>
            </a:r>
            <a:r>
              <a:rPr lang="nl-NL" sz="2000" dirty="0" err="1"/>
              <a:t>circle</a:t>
            </a:r>
            <a:r>
              <a:rPr lang="nl-NL" sz="2000" dirty="0"/>
              <a:t>: </a:t>
            </a:r>
          </a:p>
          <a:p>
            <a:pPr marL="0" indent="0">
              <a:buNone/>
            </a:pPr>
            <a:r>
              <a:rPr lang="nl-NL" sz="2000" dirty="0"/>
              <a:t>	zet vernieuwende sociale netwerken op, ondersteun 	(zakelijke) slachtoffers van corona, vang vluchtelingen 	op, kom met </a:t>
            </a:r>
            <a:r>
              <a:rPr lang="nl-NL" sz="2000" dirty="0" err="1"/>
              <a:t>klimaatverbeterende</a:t>
            </a:r>
            <a:r>
              <a:rPr lang="nl-NL" sz="2000" dirty="0"/>
              <a:t> initiatieven, initieer 	duurzaamheidsontwikkelingen in de gemeente, betrek 	zoveel mogelijk mensen (niet alleen uit de 	gemeente). Jaag aan en faciliteer.</a:t>
            </a:r>
          </a:p>
          <a:p>
            <a:endParaRPr lang="nl-NL" sz="2000" dirty="0"/>
          </a:p>
          <a:p>
            <a:r>
              <a:rPr lang="nl-NL" sz="2000" dirty="0"/>
              <a:t>Kerkrentmeester: is als de nutsvoorziening voor maatschappelijke en in het bijzonder, religieuze doeleinden  </a:t>
            </a:r>
          </a:p>
          <a:p>
            <a:endParaRPr lang="nl-NL" dirty="0"/>
          </a:p>
        </p:txBody>
      </p:sp>
      <p:pic>
        <p:nvPicPr>
          <p:cNvPr id="2054" name="Picture 6" descr="beeldmer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213" y="423864"/>
            <a:ext cx="86677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7" descr="vkb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2988" y="425271"/>
            <a:ext cx="1914525"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102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0"/>
            <a:ext cx="1042988" cy="6858000"/>
          </a:xfrm>
          <a:prstGeom prst="rect">
            <a:avLst/>
          </a:prstGeom>
          <a:solidFill>
            <a:srgbClr val="9900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eaLnBrk="1" fontAlgn="base" hangingPunct="1">
              <a:spcBef>
                <a:spcPct val="0"/>
              </a:spcBef>
              <a:spcAft>
                <a:spcPct val="0"/>
              </a:spcAft>
              <a:defRPr/>
            </a:pPr>
            <a:endParaRPr lang="en-US" altLang="nl-NL">
              <a:solidFill>
                <a:srgbClr val="000000"/>
              </a:solidFill>
            </a:endParaRPr>
          </a:p>
        </p:txBody>
      </p:sp>
      <p:sp>
        <p:nvSpPr>
          <p:cNvPr id="2" name="Titel 1"/>
          <p:cNvSpPr>
            <a:spLocks noGrp="1"/>
          </p:cNvSpPr>
          <p:nvPr>
            <p:ph type="title"/>
          </p:nvPr>
        </p:nvSpPr>
        <p:spPr>
          <a:xfrm>
            <a:off x="2957512" y="274638"/>
            <a:ext cx="9234487" cy="1143000"/>
          </a:xfrm>
        </p:spPr>
        <p:txBody>
          <a:bodyPr/>
          <a:lstStyle/>
          <a:p>
            <a:r>
              <a:rPr lang="nl-NL" sz="3600" dirty="0"/>
              <a:t>Kerkrentmeester</a:t>
            </a:r>
            <a:endParaRPr lang="nl-NL" sz="4000" dirty="0"/>
          </a:p>
        </p:txBody>
      </p:sp>
      <p:sp>
        <p:nvSpPr>
          <p:cNvPr id="3" name="Tijdelijke aanduiding voor inhoud 2"/>
          <p:cNvSpPr>
            <a:spLocks noGrp="1"/>
          </p:cNvSpPr>
          <p:nvPr>
            <p:ph idx="1"/>
          </p:nvPr>
        </p:nvSpPr>
        <p:spPr>
          <a:xfrm>
            <a:off x="2868707" y="2120152"/>
            <a:ext cx="7467600" cy="4525963"/>
          </a:xfrm>
        </p:spPr>
        <p:txBody>
          <a:bodyPr/>
          <a:lstStyle/>
          <a:p>
            <a:r>
              <a:rPr lang="nl-NL" sz="1800" dirty="0"/>
              <a:t>Kan de organisatie van kerkbalans toegankelijker en efficiënter? Bijvoorbeeld: Jaarlijks automatisch afschrijven en zichtbaar maken wat je doet. </a:t>
            </a:r>
          </a:p>
          <a:p>
            <a:r>
              <a:rPr lang="nl-NL" sz="1800" dirty="0"/>
              <a:t>Faciliteer de kerkelijke gemeente </a:t>
            </a:r>
            <a:r>
              <a:rPr lang="nl-NL" sz="1800" b="1" dirty="0"/>
              <a:t>IN </a:t>
            </a:r>
            <a:r>
              <a:rPr lang="nl-NL" sz="1800" dirty="0"/>
              <a:t>de samenleving</a:t>
            </a:r>
          </a:p>
          <a:p>
            <a:r>
              <a:rPr lang="nl-NL" sz="1800" dirty="0"/>
              <a:t>Stel ter beschikking wat je hebt: gebouwen, middelen, goederen</a:t>
            </a:r>
          </a:p>
          <a:p>
            <a:endParaRPr lang="nl-NL" sz="1800" dirty="0"/>
          </a:p>
          <a:p>
            <a:r>
              <a:rPr lang="nl-NL" sz="1800" dirty="0"/>
              <a:t>Van penningmeester van de club, naar econoom met visie en leiderschap. Kun je het niet alleen? Dan doe je het samen met andere gemeentes.</a:t>
            </a:r>
          </a:p>
          <a:p>
            <a:endParaRPr lang="nl-NL" dirty="0"/>
          </a:p>
        </p:txBody>
      </p:sp>
      <p:pic>
        <p:nvPicPr>
          <p:cNvPr id="2054" name="Picture 6" descr="beeldmer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213" y="423864"/>
            <a:ext cx="86677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7" descr="vkb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2988" y="425271"/>
            <a:ext cx="1914525"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78838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0"/>
            <a:ext cx="1042988" cy="6858000"/>
          </a:xfrm>
          <a:prstGeom prst="rect">
            <a:avLst/>
          </a:prstGeom>
          <a:solidFill>
            <a:srgbClr val="9900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eaLnBrk="1" fontAlgn="base" hangingPunct="1">
              <a:spcBef>
                <a:spcPct val="0"/>
              </a:spcBef>
              <a:spcAft>
                <a:spcPct val="0"/>
              </a:spcAft>
              <a:defRPr/>
            </a:pPr>
            <a:endParaRPr lang="en-US" altLang="nl-NL">
              <a:solidFill>
                <a:srgbClr val="000000"/>
              </a:solidFill>
            </a:endParaRPr>
          </a:p>
        </p:txBody>
      </p:sp>
      <p:sp>
        <p:nvSpPr>
          <p:cNvPr id="2" name="Titel 1"/>
          <p:cNvSpPr>
            <a:spLocks noGrp="1"/>
          </p:cNvSpPr>
          <p:nvPr>
            <p:ph type="title"/>
          </p:nvPr>
        </p:nvSpPr>
        <p:spPr>
          <a:xfrm>
            <a:off x="2957512" y="274638"/>
            <a:ext cx="9234487" cy="1143000"/>
          </a:xfrm>
        </p:spPr>
        <p:txBody>
          <a:bodyPr/>
          <a:lstStyle/>
          <a:p>
            <a:r>
              <a:rPr lang="nl-NL" sz="3600" dirty="0"/>
              <a:t>Kerk na Corona is:</a:t>
            </a:r>
            <a:endParaRPr lang="nl-NL" sz="4000" dirty="0"/>
          </a:p>
        </p:txBody>
      </p:sp>
      <p:sp>
        <p:nvSpPr>
          <p:cNvPr id="3" name="Tijdelijke aanduiding voor inhoud 2"/>
          <p:cNvSpPr>
            <a:spLocks noGrp="1"/>
          </p:cNvSpPr>
          <p:nvPr>
            <p:ph idx="1"/>
          </p:nvPr>
        </p:nvSpPr>
        <p:spPr>
          <a:xfrm>
            <a:off x="2868707" y="2120152"/>
            <a:ext cx="7467600" cy="4525963"/>
          </a:xfrm>
        </p:spPr>
        <p:txBody>
          <a:bodyPr/>
          <a:lstStyle/>
          <a:p>
            <a:r>
              <a:rPr lang="nl-NL" sz="1800" dirty="0"/>
              <a:t>Leven en werken, denken en doen in de actualiteit midden in de wereld samen met andere wereldburgers, waarbij de kerk ondersteunt dat Gods Woord de mensen besmet en infecteert uitmondend in daadkracht!</a:t>
            </a:r>
          </a:p>
          <a:p>
            <a:endParaRPr lang="nl-NL" sz="1600" dirty="0"/>
          </a:p>
          <a:p>
            <a:endParaRPr lang="nl-NL" sz="1600" dirty="0"/>
          </a:p>
          <a:p>
            <a:endParaRPr lang="nl-NL" sz="1600" dirty="0"/>
          </a:p>
          <a:p>
            <a:r>
              <a:rPr lang="nl-NL" sz="1200" dirty="0"/>
              <a:t>En tóch snakken velen naar het oude…….. de vleespotten van Egypte.</a:t>
            </a:r>
          </a:p>
          <a:p>
            <a:endParaRPr lang="nl-NL" dirty="0"/>
          </a:p>
        </p:txBody>
      </p:sp>
      <p:pic>
        <p:nvPicPr>
          <p:cNvPr id="2054" name="Picture 6" descr="beeldmer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213" y="423864"/>
            <a:ext cx="86677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7" descr="vkb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2988" y="425271"/>
            <a:ext cx="1914525"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4512526"/>
      </p:ext>
    </p:extLst>
  </p:cSld>
  <p:clrMapOvr>
    <a:masterClrMapping/>
  </p:clrMapOvr>
</p:sld>
</file>

<file path=ppt/theme/theme1.xml><?xml version="1.0" encoding="utf-8"?>
<a:theme xmlns:a="http://schemas.openxmlformats.org/drawingml/2006/main" name="Standaardontwerp">
  <a:themeElements>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ardontwerp">
      <a:majorFont>
        <a:latin typeface="Arial"/>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ardontwer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ardontwer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ardontwer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ardontwer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ardontwer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ardontwerp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ardontwer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ardontwer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ardontwer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ardontwer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ardontwer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189</TotalTime>
  <Words>490</Words>
  <Application>Microsoft Office PowerPoint</Application>
  <PresentationFormat>Breedbeeld</PresentationFormat>
  <Paragraphs>74</Paragraphs>
  <Slides>9</Slides>
  <Notes>9</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9</vt:i4>
      </vt:variant>
    </vt:vector>
  </HeadingPairs>
  <TitlesOfParts>
    <vt:vector size="13" baseType="lpstr">
      <vt:lpstr>Arial</vt:lpstr>
      <vt:lpstr>Calibri</vt:lpstr>
      <vt:lpstr>Calibri Light</vt:lpstr>
      <vt:lpstr>Standaardontwerp</vt:lpstr>
      <vt:lpstr>Kerk na Corona</vt:lpstr>
      <vt:lpstr>VKB kent 4 beleidsterreinen</vt:lpstr>
      <vt:lpstr>Vóór Corona:</vt:lpstr>
      <vt:lpstr>Waarnemingen ten gevolge van Corona</vt:lpstr>
      <vt:lpstr>Sterke behoefte om oude draad weer op te pakken………..</vt:lpstr>
      <vt:lpstr>Passen de plannen in de samenleving?</vt:lpstr>
      <vt:lpstr>Hoe kunnen we kerk zijn in de volle breedte van de samenleving?</vt:lpstr>
      <vt:lpstr>Kerkrentmeester</vt:lpstr>
      <vt:lpstr>Kerk na Corona is: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Nalaten aan de kerk</dc:title>
  <dc:creator>Bert van Rijssen</dc:creator>
  <cp:lastModifiedBy>Klaas van der Kamp</cp:lastModifiedBy>
  <cp:revision>26</cp:revision>
  <dcterms:created xsi:type="dcterms:W3CDTF">2019-01-05T11:26:54Z</dcterms:created>
  <dcterms:modified xsi:type="dcterms:W3CDTF">2022-03-10T21:24:46Z</dcterms:modified>
</cp:coreProperties>
</file>