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F2C7F-7466-CFD0-A1E2-322A805BEF75}" v="2100" dt="2025-10-16T08:59:57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Harteveld" userId="S::m.harteveld@protestantsekerk.nl::939cf4c4-4f75-445b-b9d6-3edc3ee30b11" providerId="AD" clId="Web-{0BEF2C7F-7466-CFD0-A1E2-322A805BEF75}"/>
    <pc:docChg chg="addSld delSld modSld sldOrd">
      <pc:chgData name="Martin Harteveld" userId="S::m.harteveld@protestantsekerk.nl::939cf4c4-4f75-445b-b9d6-3edc3ee30b11" providerId="AD" clId="Web-{0BEF2C7F-7466-CFD0-A1E2-322A805BEF75}" dt="2025-10-16T08:59:57.425" v="2092"/>
      <pc:docMkLst>
        <pc:docMk/>
      </pc:docMkLst>
      <pc:sldChg chg="modSp">
        <pc:chgData name="Martin Harteveld" userId="S::m.harteveld@protestantsekerk.nl::939cf4c4-4f75-445b-b9d6-3edc3ee30b11" providerId="AD" clId="Web-{0BEF2C7F-7466-CFD0-A1E2-322A805BEF75}" dt="2025-10-15T12:30:31.099" v="27" actId="20577"/>
        <pc:sldMkLst>
          <pc:docMk/>
          <pc:sldMk cId="2684320750" sldId="256"/>
        </pc:sldMkLst>
        <pc:spChg chg="mod">
          <ac:chgData name="Martin Harteveld" userId="S::m.harteveld@protestantsekerk.nl::939cf4c4-4f75-445b-b9d6-3edc3ee30b11" providerId="AD" clId="Web-{0BEF2C7F-7466-CFD0-A1E2-322A805BEF75}" dt="2025-10-15T12:30:31.099" v="27" actId="20577"/>
          <ac:spMkLst>
            <pc:docMk/>
            <pc:sldMk cId="2684320750" sldId="256"/>
            <ac:spMk id="2" creationId="{BB4F217A-ECC5-C5E8-4B55-9A6224A07002}"/>
          </ac:spMkLst>
        </pc:spChg>
        <pc:spChg chg="mod">
          <ac:chgData name="Martin Harteveld" userId="S::m.harteveld@protestantsekerk.nl::939cf4c4-4f75-445b-b9d6-3edc3ee30b11" providerId="AD" clId="Web-{0BEF2C7F-7466-CFD0-A1E2-322A805BEF75}" dt="2025-10-15T12:21:39.872" v="5" actId="20577"/>
          <ac:spMkLst>
            <pc:docMk/>
            <pc:sldMk cId="2684320750" sldId="256"/>
            <ac:spMk id="3" creationId="{B303F60F-DA17-BAF9-A918-AA0D36CCD152}"/>
          </ac:spMkLst>
        </pc:spChg>
      </pc:sldChg>
      <pc:sldChg chg="modSp del ord">
        <pc:chgData name="Martin Harteveld" userId="S::m.harteveld@protestantsekerk.nl::939cf4c4-4f75-445b-b9d6-3edc3ee30b11" providerId="AD" clId="Web-{0BEF2C7F-7466-CFD0-A1E2-322A805BEF75}" dt="2025-10-16T06:43:42.068" v="1091"/>
        <pc:sldMkLst>
          <pc:docMk/>
          <pc:sldMk cId="3747664061" sldId="258"/>
        </pc:sldMkLst>
        <pc:spChg chg="mod">
          <ac:chgData name="Martin Harteveld" userId="S::m.harteveld@protestantsekerk.nl::939cf4c4-4f75-445b-b9d6-3edc3ee30b11" providerId="AD" clId="Web-{0BEF2C7F-7466-CFD0-A1E2-322A805BEF75}" dt="2025-10-16T06:03:14.835" v="827" actId="20577"/>
          <ac:spMkLst>
            <pc:docMk/>
            <pc:sldMk cId="3747664061" sldId="258"/>
            <ac:spMk id="2" creationId="{E33777DC-EEAE-7C4B-C491-F931F9125D6D}"/>
          </ac:spMkLst>
        </pc:spChg>
        <pc:spChg chg="mod">
          <ac:chgData name="Martin Harteveld" userId="S::m.harteveld@protestantsekerk.nl::939cf4c4-4f75-445b-b9d6-3edc3ee30b11" providerId="AD" clId="Web-{0BEF2C7F-7466-CFD0-A1E2-322A805BEF75}" dt="2025-10-16T06:04:08.085" v="847" actId="20577"/>
          <ac:spMkLst>
            <pc:docMk/>
            <pc:sldMk cId="3747664061" sldId="258"/>
            <ac:spMk id="3" creationId="{6E284299-5098-CD12-E019-E4C240F3600C}"/>
          </ac:spMkLst>
        </pc:spChg>
      </pc:sldChg>
      <pc:sldChg chg="modSp">
        <pc:chgData name="Martin Harteveld" userId="S::m.harteveld@protestantsekerk.nl::939cf4c4-4f75-445b-b9d6-3edc3ee30b11" providerId="AD" clId="Web-{0BEF2C7F-7466-CFD0-A1E2-322A805BEF75}" dt="2025-10-15T14:06:11.324" v="553" actId="20577"/>
        <pc:sldMkLst>
          <pc:docMk/>
          <pc:sldMk cId="1760136550" sldId="261"/>
        </pc:sldMkLst>
        <pc:spChg chg="mod">
          <ac:chgData name="Martin Harteveld" userId="S::m.harteveld@protestantsekerk.nl::939cf4c4-4f75-445b-b9d6-3edc3ee30b11" providerId="AD" clId="Web-{0BEF2C7F-7466-CFD0-A1E2-322A805BEF75}" dt="2025-10-15T12:37:35.889" v="32" actId="20577"/>
          <ac:spMkLst>
            <pc:docMk/>
            <pc:sldMk cId="1760136550" sldId="261"/>
            <ac:spMk id="2" creationId="{7B92DAF5-2AEE-7E0F-1E34-1370343F224F}"/>
          </ac:spMkLst>
        </pc:spChg>
        <pc:spChg chg="mod">
          <ac:chgData name="Martin Harteveld" userId="S::m.harteveld@protestantsekerk.nl::939cf4c4-4f75-445b-b9d6-3edc3ee30b11" providerId="AD" clId="Web-{0BEF2C7F-7466-CFD0-A1E2-322A805BEF75}" dt="2025-10-15T14:06:11.324" v="553" actId="20577"/>
          <ac:spMkLst>
            <pc:docMk/>
            <pc:sldMk cId="1760136550" sldId="261"/>
            <ac:spMk id="3" creationId="{1C34F261-6DA2-AD18-E7CF-F8E8C4D93B25}"/>
          </ac:spMkLst>
        </pc:spChg>
      </pc:sldChg>
      <pc:sldChg chg="modSp del">
        <pc:chgData name="Martin Harteveld" userId="S::m.harteveld@protestantsekerk.nl::939cf4c4-4f75-445b-b9d6-3edc3ee30b11" providerId="AD" clId="Web-{0BEF2C7F-7466-CFD0-A1E2-322A805BEF75}" dt="2025-10-16T08:59:57.425" v="2092"/>
        <pc:sldMkLst>
          <pc:docMk/>
          <pc:sldMk cId="2068973004" sldId="268"/>
        </pc:sldMkLst>
        <pc:spChg chg="mod">
          <ac:chgData name="Martin Harteveld" userId="S::m.harteveld@protestantsekerk.nl::939cf4c4-4f75-445b-b9d6-3edc3ee30b11" providerId="AD" clId="Web-{0BEF2C7F-7466-CFD0-A1E2-322A805BEF75}" dt="2025-10-15T14:01:39.694" v="474" actId="20577"/>
          <ac:spMkLst>
            <pc:docMk/>
            <pc:sldMk cId="2068973004" sldId="268"/>
            <ac:spMk id="2" creationId="{65DF4793-325A-AF98-D8B7-69DBDC517D72}"/>
          </ac:spMkLst>
        </pc:spChg>
        <pc:spChg chg="mod">
          <ac:chgData name="Martin Harteveld" userId="S::m.harteveld@protestantsekerk.nl::939cf4c4-4f75-445b-b9d6-3edc3ee30b11" providerId="AD" clId="Web-{0BEF2C7F-7466-CFD0-A1E2-322A805BEF75}" dt="2025-10-15T14:23:27.384" v="800" actId="20577"/>
          <ac:spMkLst>
            <pc:docMk/>
            <pc:sldMk cId="2068973004" sldId="268"/>
            <ac:spMk id="3" creationId="{3B307EBA-61FA-427D-489A-FF48EBCE0BEE}"/>
          </ac:spMkLst>
        </pc:spChg>
      </pc:sldChg>
      <pc:sldChg chg="modSp">
        <pc:chgData name="Martin Harteveld" userId="S::m.harteveld@protestantsekerk.nl::939cf4c4-4f75-445b-b9d6-3edc3ee30b11" providerId="AD" clId="Web-{0BEF2C7F-7466-CFD0-A1E2-322A805BEF75}" dt="2025-10-16T06:01:42.957" v="801" actId="20577"/>
        <pc:sldMkLst>
          <pc:docMk/>
          <pc:sldMk cId="2588420976" sldId="269"/>
        </pc:sldMkLst>
        <pc:spChg chg="mod">
          <ac:chgData name="Martin Harteveld" userId="S::m.harteveld@protestantsekerk.nl::939cf4c4-4f75-445b-b9d6-3edc3ee30b11" providerId="AD" clId="Web-{0BEF2C7F-7466-CFD0-A1E2-322A805BEF75}" dt="2025-10-16T06:01:42.957" v="801" actId="20577"/>
          <ac:spMkLst>
            <pc:docMk/>
            <pc:sldMk cId="2588420976" sldId="269"/>
            <ac:spMk id="2" creationId="{EA289207-D4DA-FC9B-9AA2-8D162D68060D}"/>
          </ac:spMkLst>
        </pc:spChg>
        <pc:spChg chg="mod">
          <ac:chgData name="Martin Harteveld" userId="S::m.harteveld@protestantsekerk.nl::939cf4c4-4f75-445b-b9d6-3edc3ee30b11" providerId="AD" clId="Web-{0BEF2C7F-7466-CFD0-A1E2-322A805BEF75}" dt="2025-10-15T14:20:22.004" v="780" actId="20577"/>
          <ac:spMkLst>
            <pc:docMk/>
            <pc:sldMk cId="2588420976" sldId="269"/>
            <ac:spMk id="3" creationId="{0564C89C-9E27-18B1-1046-FD249B3B1D08}"/>
          </ac:spMkLst>
        </pc:spChg>
      </pc:sldChg>
      <pc:sldChg chg="modSp add replId">
        <pc:chgData name="Martin Harteveld" userId="S::m.harteveld@protestantsekerk.nl::939cf4c4-4f75-445b-b9d6-3edc3ee30b11" providerId="AD" clId="Web-{0BEF2C7F-7466-CFD0-A1E2-322A805BEF75}" dt="2025-10-16T08:19:15.661" v="1812" actId="20577"/>
        <pc:sldMkLst>
          <pc:docMk/>
          <pc:sldMk cId="1003544620" sldId="270"/>
        </pc:sldMkLst>
        <pc:spChg chg="mod">
          <ac:chgData name="Martin Harteveld" userId="S::m.harteveld@protestantsekerk.nl::939cf4c4-4f75-445b-b9d6-3edc3ee30b11" providerId="AD" clId="Web-{0BEF2C7F-7466-CFD0-A1E2-322A805BEF75}" dt="2025-10-16T06:08:00.846" v="909" actId="20577"/>
          <ac:spMkLst>
            <pc:docMk/>
            <pc:sldMk cId="1003544620" sldId="270"/>
            <ac:spMk id="2" creationId="{5938E6EC-66F9-E2C4-19E6-DE862D492348}"/>
          </ac:spMkLst>
        </pc:spChg>
        <pc:spChg chg="mod">
          <ac:chgData name="Martin Harteveld" userId="S::m.harteveld@protestantsekerk.nl::939cf4c4-4f75-445b-b9d6-3edc3ee30b11" providerId="AD" clId="Web-{0BEF2C7F-7466-CFD0-A1E2-322A805BEF75}" dt="2025-10-16T08:19:15.661" v="1812" actId="20577"/>
          <ac:spMkLst>
            <pc:docMk/>
            <pc:sldMk cId="1003544620" sldId="270"/>
            <ac:spMk id="3" creationId="{35CDF74F-71F2-7015-331C-DFF6B9AC3FCA}"/>
          </ac:spMkLst>
        </pc:spChg>
      </pc:sldChg>
      <pc:sldChg chg="modSp add replId">
        <pc:chgData name="Martin Harteveld" userId="S::m.harteveld@protestantsekerk.nl::939cf4c4-4f75-445b-b9d6-3edc3ee30b11" providerId="AD" clId="Web-{0BEF2C7F-7466-CFD0-A1E2-322A805BEF75}" dt="2025-10-16T08:10:11.023" v="1729" actId="20577"/>
        <pc:sldMkLst>
          <pc:docMk/>
          <pc:sldMk cId="4014366340" sldId="271"/>
        </pc:sldMkLst>
        <pc:spChg chg="mod">
          <ac:chgData name="Martin Harteveld" userId="S::m.harteveld@protestantsekerk.nl::939cf4c4-4f75-445b-b9d6-3edc3ee30b11" providerId="AD" clId="Web-{0BEF2C7F-7466-CFD0-A1E2-322A805BEF75}" dt="2025-10-16T07:25:32.109" v="1231" actId="20577"/>
          <ac:spMkLst>
            <pc:docMk/>
            <pc:sldMk cId="4014366340" sldId="271"/>
            <ac:spMk id="2" creationId="{61C63C98-611D-ABE5-CB44-0F9C688F4C99}"/>
          </ac:spMkLst>
        </pc:spChg>
        <pc:spChg chg="mod">
          <ac:chgData name="Martin Harteveld" userId="S::m.harteveld@protestantsekerk.nl::939cf4c4-4f75-445b-b9d6-3edc3ee30b11" providerId="AD" clId="Web-{0BEF2C7F-7466-CFD0-A1E2-322A805BEF75}" dt="2025-10-16T08:10:11.023" v="1729" actId="20577"/>
          <ac:spMkLst>
            <pc:docMk/>
            <pc:sldMk cId="4014366340" sldId="271"/>
            <ac:spMk id="3" creationId="{EE18797E-2B8B-647C-E577-4C2C54E25604}"/>
          </ac:spMkLst>
        </pc:spChg>
      </pc:sldChg>
      <pc:sldChg chg="modSp add replId">
        <pc:chgData name="Martin Harteveld" userId="S::m.harteveld@protestantsekerk.nl::939cf4c4-4f75-445b-b9d6-3edc3ee30b11" providerId="AD" clId="Web-{0BEF2C7F-7466-CFD0-A1E2-322A805BEF75}" dt="2025-10-16T07:53:47.149" v="1533" actId="20577"/>
        <pc:sldMkLst>
          <pc:docMk/>
          <pc:sldMk cId="2829028724" sldId="272"/>
        </pc:sldMkLst>
        <pc:spChg chg="mod">
          <ac:chgData name="Martin Harteveld" userId="S::m.harteveld@protestantsekerk.nl::939cf4c4-4f75-445b-b9d6-3edc3ee30b11" providerId="AD" clId="Web-{0BEF2C7F-7466-CFD0-A1E2-322A805BEF75}" dt="2025-10-16T07:25:47.095" v="1235" actId="20577"/>
          <ac:spMkLst>
            <pc:docMk/>
            <pc:sldMk cId="2829028724" sldId="272"/>
            <ac:spMk id="2" creationId="{D301889A-8AC6-E3C5-C398-503ECDFD42C0}"/>
          </ac:spMkLst>
        </pc:spChg>
        <pc:spChg chg="mod">
          <ac:chgData name="Martin Harteveld" userId="S::m.harteveld@protestantsekerk.nl::939cf4c4-4f75-445b-b9d6-3edc3ee30b11" providerId="AD" clId="Web-{0BEF2C7F-7466-CFD0-A1E2-322A805BEF75}" dt="2025-10-16T07:53:47.149" v="1533" actId="20577"/>
          <ac:spMkLst>
            <pc:docMk/>
            <pc:sldMk cId="2829028724" sldId="272"/>
            <ac:spMk id="3" creationId="{BCA77E0E-400A-1B84-02F6-924B64A4560B}"/>
          </ac:spMkLst>
        </pc:spChg>
      </pc:sldChg>
      <pc:sldChg chg="modSp add replId">
        <pc:chgData name="Martin Harteveld" userId="S::m.harteveld@protestantsekerk.nl::939cf4c4-4f75-445b-b9d6-3edc3ee30b11" providerId="AD" clId="Web-{0BEF2C7F-7466-CFD0-A1E2-322A805BEF75}" dt="2025-10-16T08:50:22.912" v="1977" actId="20577"/>
        <pc:sldMkLst>
          <pc:docMk/>
          <pc:sldMk cId="3559647003" sldId="273"/>
        </pc:sldMkLst>
        <pc:spChg chg="mod">
          <ac:chgData name="Martin Harteveld" userId="S::m.harteveld@protestantsekerk.nl::939cf4c4-4f75-445b-b9d6-3edc3ee30b11" providerId="AD" clId="Web-{0BEF2C7F-7466-CFD0-A1E2-322A805BEF75}" dt="2025-10-16T08:30:48.415" v="1818" actId="20577"/>
          <ac:spMkLst>
            <pc:docMk/>
            <pc:sldMk cId="3559647003" sldId="273"/>
            <ac:spMk id="2" creationId="{0F2640C1-6EF9-010A-5014-D726629B2683}"/>
          </ac:spMkLst>
        </pc:spChg>
        <pc:spChg chg="mod">
          <ac:chgData name="Martin Harteveld" userId="S::m.harteveld@protestantsekerk.nl::939cf4c4-4f75-445b-b9d6-3edc3ee30b11" providerId="AD" clId="Web-{0BEF2C7F-7466-CFD0-A1E2-322A805BEF75}" dt="2025-10-16T08:50:22.912" v="1977" actId="20577"/>
          <ac:spMkLst>
            <pc:docMk/>
            <pc:sldMk cId="3559647003" sldId="273"/>
            <ac:spMk id="3" creationId="{80DDCB20-5945-DAB6-FCE6-FDA8D85F047C}"/>
          </ac:spMkLst>
        </pc:spChg>
      </pc:sldChg>
      <pc:sldChg chg="modSp add replId">
        <pc:chgData name="Martin Harteveld" userId="S::m.harteveld@protestantsekerk.nl::939cf4c4-4f75-445b-b9d6-3edc3ee30b11" providerId="AD" clId="Web-{0BEF2C7F-7466-CFD0-A1E2-322A805BEF75}" dt="2025-10-16T08:59:49.377" v="2091" actId="20577"/>
        <pc:sldMkLst>
          <pc:docMk/>
          <pc:sldMk cId="2591513080" sldId="274"/>
        </pc:sldMkLst>
        <pc:spChg chg="mod">
          <ac:chgData name="Martin Harteveld" userId="S::m.harteveld@protestantsekerk.nl::939cf4c4-4f75-445b-b9d6-3edc3ee30b11" providerId="AD" clId="Web-{0BEF2C7F-7466-CFD0-A1E2-322A805BEF75}" dt="2025-10-16T08:50:35.599" v="1983" actId="20577"/>
          <ac:spMkLst>
            <pc:docMk/>
            <pc:sldMk cId="2591513080" sldId="274"/>
            <ac:spMk id="2" creationId="{12FEC41F-4CA2-AFB4-E094-8560286C1083}"/>
          </ac:spMkLst>
        </pc:spChg>
        <pc:spChg chg="mod">
          <ac:chgData name="Martin Harteveld" userId="S::m.harteveld@protestantsekerk.nl::939cf4c4-4f75-445b-b9d6-3edc3ee30b11" providerId="AD" clId="Web-{0BEF2C7F-7466-CFD0-A1E2-322A805BEF75}" dt="2025-10-16T08:59:49.377" v="2091" actId="20577"/>
          <ac:spMkLst>
            <pc:docMk/>
            <pc:sldMk cId="2591513080" sldId="274"/>
            <ac:spMk id="3" creationId="{097B75EB-115C-3459-1B2C-B806685C8B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A9F9E-C15D-4F77-A752-17C172A55826}" type="datetimeFigureOut">
              <a:rPr lang="nl-NL" smtClean="0"/>
              <a:t>17-10-2025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65DE-9DED-4592-91BE-1FD179552C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32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8BDE71-1205-A1A3-38D5-41676AA9A2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064" y="825388"/>
            <a:ext cx="7123820" cy="1464268"/>
          </a:xfrm>
          <a:noFill/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 presentatie</a:t>
            </a:r>
            <a:br>
              <a:rPr lang="nl-NL" dirty="0"/>
            </a:br>
            <a:r>
              <a:rPr lang="nl-NL" dirty="0"/>
              <a:t>en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15CF2E66-E811-9ED3-8BD0-9370B31C91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710" y="2511158"/>
            <a:ext cx="4427431" cy="365125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 algn="l">
              <a:spcAft>
                <a:spcPts val="200"/>
              </a:spcAft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4132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klein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51FBC24B-4555-1CE5-BEC9-2754C61E87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899" y="4562475"/>
            <a:ext cx="8892373" cy="149701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2C0B65F1-3ED6-10A6-30CE-3A01A9E8DF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9690" y="493159"/>
            <a:ext cx="4851371" cy="387722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xmlns="" id="{DCCB4858-23C7-C555-37D9-1F9D22ACC6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0941" y="493159"/>
            <a:ext cx="4851371" cy="387722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32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F8B22BCC-7804-3B23-E3BE-76D1DAC8E9CB}"/>
              </a:ext>
            </a:extLst>
          </p:cNvPr>
          <p:cNvSpPr txBox="1"/>
          <p:nvPr userDrawn="1"/>
        </p:nvSpPr>
        <p:spPr>
          <a:xfrm>
            <a:off x="718458" y="5812972"/>
            <a:ext cx="2437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u="none" dirty="0">
                <a:solidFill>
                  <a:schemeClr val="accent1"/>
                </a:solidFill>
              </a:rPr>
              <a:t>www.protestantsekerk.nl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1007A158-6588-F821-7F4A-95F4F4902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7706" y="2830068"/>
            <a:ext cx="4052262" cy="118399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60EDD468-EB51-B55A-9113-E21D0C5E3F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9"/>
          <a:stretch/>
        </p:blipFill>
        <p:spPr>
          <a:xfrm>
            <a:off x="6547200" y="3994189"/>
            <a:ext cx="5644800" cy="286381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09608D13-85BC-D968-FAB1-66EB2F206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85" y="3260833"/>
            <a:ext cx="3202819" cy="5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40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95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afbeelding r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68BDE71-1205-A1A3-38D5-41676AA9A2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064" y="825388"/>
            <a:ext cx="7123820" cy="1464268"/>
          </a:xfrm>
          <a:noFill/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 presentatie</a:t>
            </a:r>
            <a:br>
              <a:rPr lang="nl-NL" dirty="0"/>
            </a:br>
            <a:r>
              <a:rPr lang="nl-NL" dirty="0"/>
              <a:t>en twee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15CF2E66-E811-9ED3-8BD0-9370B31C91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710" y="2511158"/>
            <a:ext cx="4427431" cy="365125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 algn="l">
              <a:spcAft>
                <a:spcPts val="200"/>
              </a:spcAft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xmlns="" id="{6F2BCBDE-C259-AFDA-F636-869ED8696452}"/>
              </a:ext>
            </a:extLst>
          </p:cNvPr>
          <p:cNvSpPr/>
          <p:nvPr userDrawn="1"/>
        </p:nvSpPr>
        <p:spPr>
          <a:xfrm>
            <a:off x="-3702" y="0"/>
            <a:ext cx="12195702" cy="6858000"/>
          </a:xfrm>
          <a:custGeom>
            <a:avLst/>
            <a:gdLst>
              <a:gd name="connsiteX0" fmla="*/ 0 w 12195702"/>
              <a:gd name="connsiteY0" fmla="*/ 4445916 h 6858000"/>
              <a:gd name="connsiteX1" fmla="*/ 35246 w 12195702"/>
              <a:gd name="connsiteY1" fmla="*/ 4488136 h 6858000"/>
              <a:gd name="connsiteX2" fmla="*/ 5261709 w 12195702"/>
              <a:gd name="connsiteY2" fmla="*/ 6858000 h 6858000"/>
              <a:gd name="connsiteX3" fmla="*/ 0 w 12195702"/>
              <a:gd name="connsiteY3" fmla="*/ 6858000 h 6858000"/>
              <a:gd name="connsiteX4" fmla="*/ 12190567 w 12195702"/>
              <a:gd name="connsiteY4" fmla="*/ 0 h 6858000"/>
              <a:gd name="connsiteX5" fmla="*/ 12195702 w 12195702"/>
              <a:gd name="connsiteY5" fmla="*/ 0 h 6858000"/>
              <a:gd name="connsiteX6" fmla="*/ 12195702 w 12195702"/>
              <a:gd name="connsiteY6" fmla="*/ 6858000 h 6858000"/>
              <a:gd name="connsiteX7" fmla="*/ 5261709 w 12195702"/>
              <a:gd name="connsiteY7" fmla="*/ 6858000 h 6858000"/>
              <a:gd name="connsiteX8" fmla="*/ 12182692 w 12195702"/>
              <a:gd name="connsiteY8" fmla="*/ 3102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5702" h="6858000">
                <a:moveTo>
                  <a:pt x="0" y="4445916"/>
                </a:moveTo>
                <a:lnTo>
                  <a:pt x="35246" y="4488136"/>
                </a:lnTo>
                <a:cubicBezTo>
                  <a:pt x="1305697" y="5940285"/>
                  <a:pt x="3176112" y="6858000"/>
                  <a:pt x="5261709" y="6858000"/>
                </a:cubicBezTo>
                <a:lnTo>
                  <a:pt x="0" y="6858000"/>
                </a:lnTo>
                <a:close/>
                <a:moveTo>
                  <a:pt x="12190567" y="0"/>
                </a:moveTo>
                <a:lnTo>
                  <a:pt x="12195702" y="0"/>
                </a:lnTo>
                <a:lnTo>
                  <a:pt x="12195702" y="6858000"/>
                </a:lnTo>
                <a:lnTo>
                  <a:pt x="5261709" y="6858000"/>
                </a:lnTo>
                <a:cubicBezTo>
                  <a:pt x="8969438" y="6858000"/>
                  <a:pt x="11997085" y="3957565"/>
                  <a:pt x="12182692" y="3102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B7F98CEE-4A4F-70D9-1B51-BCFB05DD7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68380" y="5986367"/>
            <a:ext cx="1899336" cy="5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2889A7-4B02-232B-565C-5CA20C07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B04D575-E614-64E7-2594-D022D238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22" y="1461821"/>
            <a:ext cx="9621761" cy="4591021"/>
          </a:xfrm>
        </p:spPr>
        <p:txBody>
          <a:bodyPr>
            <a:normAutofit/>
          </a:bodyPr>
          <a:lstStyle>
            <a:lvl1pPr marL="594000" indent="-594000">
              <a:buFont typeface="+mj-lt"/>
              <a:buAutoNum type="arabicPeriod"/>
              <a:defRPr sz="2400" b="1"/>
            </a:lvl1pPr>
            <a:lvl2pPr marL="0" indent="0">
              <a:buFontTx/>
              <a:buNone/>
              <a:defRPr sz="2400" b="1"/>
            </a:lvl2pPr>
            <a:lvl3pPr marL="0" indent="0">
              <a:buFontTx/>
              <a:buNone/>
              <a:defRPr sz="2400" b="1"/>
            </a:lvl3pPr>
            <a:lvl4pPr marL="0" indent="0">
              <a:buFontTx/>
              <a:buNone/>
              <a:defRPr sz="2400" b="1"/>
            </a:lvl4pPr>
            <a:lvl5pPr marL="0" indent="0">
              <a:buFontTx/>
              <a:buNone/>
              <a:defRPr sz="2400" b="1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2601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Oranj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2889A7-4B02-232B-565C-5CA20C07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B04D575-E614-64E7-2594-D022D238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22" y="1461821"/>
            <a:ext cx="9621761" cy="4591021"/>
          </a:xfrm>
        </p:spPr>
        <p:txBody>
          <a:bodyPr>
            <a:normAutofit/>
          </a:bodyPr>
          <a:lstStyle>
            <a:lvl1pPr marL="594000" indent="-594000"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4121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dia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7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2889A7-4B02-232B-565C-5CA20C07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B04D575-E614-64E7-2594-D022D238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7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2889A7-4B02-232B-565C-5CA20C07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84" y="760401"/>
            <a:ext cx="5137330" cy="1358797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B04D575-E614-64E7-2594-D022D238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30" y="2512194"/>
            <a:ext cx="4547939" cy="349878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xmlns="" id="{CFE478A3-A226-599F-B5C2-7EEB4B53D2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0"/>
            <a:ext cx="6095999" cy="6858000"/>
          </a:xfrm>
          <a:custGeom>
            <a:avLst/>
            <a:gdLst>
              <a:gd name="connsiteX0" fmla="*/ 0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3971579 h 6858000"/>
              <a:gd name="connsiteX3" fmla="*/ 5836475 w 6095999"/>
              <a:gd name="connsiteY3" fmla="*/ 4247384 h 6858000"/>
              <a:gd name="connsiteX4" fmla="*/ 999364 w 6095999"/>
              <a:gd name="connsiteY4" fmla="*/ 6821099 h 6858000"/>
              <a:gd name="connsiteX5" fmla="*/ 738837 w 6095999"/>
              <a:gd name="connsiteY5" fmla="*/ 6858000 h 6858000"/>
              <a:gd name="connsiteX6" fmla="*/ 0 w 609599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3971579"/>
                </a:lnTo>
                <a:lnTo>
                  <a:pt x="5836475" y="4247384"/>
                </a:lnTo>
                <a:cubicBezTo>
                  <a:pt x="4515145" y="5586032"/>
                  <a:pt x="2846675" y="6506470"/>
                  <a:pt x="999364" y="6821099"/>
                </a:cubicBezTo>
                <a:lnTo>
                  <a:pt x="7388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53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teks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xmlns="" id="{90ABB2C1-B687-892D-F19D-8AA0225419CF}"/>
              </a:ext>
            </a:extLst>
          </p:cNvPr>
          <p:cNvSpPr txBox="1">
            <a:spLocks/>
          </p:cNvSpPr>
          <p:nvPr userDrawn="1"/>
        </p:nvSpPr>
        <p:spPr>
          <a:xfrm>
            <a:off x="6769984" y="760401"/>
            <a:ext cx="4610286" cy="1358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xmlns="" id="{6E9D5471-2554-89BB-3796-22284AFBE3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32330" y="2512194"/>
            <a:ext cx="4547939" cy="349878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xmlns="" id="{ED74E639-57BF-5FEF-C1FE-5E95C67876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19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groot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51FBC24B-4555-1CE5-BEC9-2754C61E87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899" y="4562475"/>
            <a:ext cx="8892373" cy="149701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2C0B65F1-3ED6-10A6-30CE-3A01A9E8DF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06" y="0"/>
            <a:ext cx="6087693" cy="43703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1">
            <a:extLst>
              <a:ext uri="{FF2B5EF4-FFF2-40B4-BE49-F238E27FC236}">
                <a16:creationId xmlns:a16="http://schemas.microsoft.com/office/drawing/2014/main" xmlns="" id="{709D58E1-C731-68C7-A72D-D68158DF0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0"/>
            <a:ext cx="6087694" cy="43703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14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9E71CD35-1BAB-528A-31A8-FF26704E6B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00" y="3943854"/>
            <a:ext cx="5645300" cy="2914146"/>
          </a:xfrm>
          <a:prstGeom prst="rect">
            <a:avLst/>
          </a:prstGeom>
          <a:noFill/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A844C1E3-09AB-A9C1-B3FF-7F2AC5C0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83" y="690055"/>
            <a:ext cx="10515600" cy="78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err="1"/>
              <a:t>TitelKlik</a:t>
            </a:r>
            <a:r>
              <a:rPr lang="nl-NL" dirty="0"/>
              <a:t>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9D237356-8CB2-5AC1-4373-DDFC7082C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7822" y="1972236"/>
            <a:ext cx="7216589" cy="4087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1C95D6EC-F513-B6CD-A3F6-0BD76302474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868380" y="5986367"/>
            <a:ext cx="1899336" cy="5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4" r:id="rId3"/>
    <p:sldLayoutId id="2147483665" r:id="rId4"/>
    <p:sldLayoutId id="2147483662" r:id="rId5"/>
    <p:sldLayoutId id="2147483650" r:id="rId6"/>
    <p:sldLayoutId id="2147483660" r:id="rId7"/>
    <p:sldLayoutId id="2147483661" r:id="rId8"/>
    <p:sldLayoutId id="2147483666" r:id="rId9"/>
    <p:sldLayoutId id="2147483668" r:id="rId10"/>
    <p:sldLayoutId id="2147483669" r:id="rId11"/>
    <p:sldLayoutId id="214748365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Tx/>
        <a:buNone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cbb-overijssel-flevoland@protestantsekerk.nl" TargetMode="External"/><Relationship Id="rId2" Type="http://schemas.openxmlformats.org/officeDocument/2006/relationships/hyperlink" Target="mailto:m.harteveld@protestantsekerk.n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4F217A-ECC5-C5E8-4B55-9A6224A07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CCBB en Grote gemeenten in</a:t>
            </a:r>
            <a:br>
              <a:rPr lang="nl-NL" sz="4400" dirty="0"/>
            </a:br>
            <a:r>
              <a:rPr lang="nl-NL" sz="4400" dirty="0"/>
              <a:t>Overijssel-Flevoland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B303F60F-DA17-BAF9-A918-AA0D36CCD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16 oktober 2025</a:t>
            </a:r>
          </a:p>
        </p:txBody>
      </p:sp>
    </p:spTree>
    <p:extLst>
      <p:ext uri="{BB962C8B-B14F-4D97-AF65-F5344CB8AC3E}">
        <p14:creationId xmlns:p14="http://schemas.microsoft.com/office/powerpoint/2010/main" val="268432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92DAF5-2AEE-7E0F-1E34-1370343F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Korte intro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C34F261-6DA2-AD18-E7CF-F8E8C4D9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22" y="1972236"/>
            <a:ext cx="8447849" cy="4087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b="1" dirty="0"/>
              <a:t>CCBB en gemeenten Overijssel-Flevoland</a:t>
            </a:r>
          </a:p>
          <a:p>
            <a:pPr marL="179705" lvl="1" indent="-179705"/>
            <a:r>
              <a:rPr lang="nl-NL" sz="1400" dirty="0"/>
              <a:t>Ruim 130 gemeenten in FRIS;</a:t>
            </a:r>
          </a:p>
          <a:p>
            <a:pPr marL="179705" lvl="1" indent="-179705"/>
            <a:r>
              <a:rPr lang="nl-NL" sz="1400" dirty="0"/>
              <a:t>CCBB heeft 10 leden/beoordelaars (vrijwilligers);</a:t>
            </a:r>
          </a:p>
          <a:p>
            <a:pPr marL="179705" lvl="1" indent="-179705"/>
            <a:r>
              <a:rPr lang="nl-NL" sz="1400" dirty="0"/>
              <a:t>Dus 13 x 2 = 26 jaarrekeningen en  26 begrotingen per lid;</a:t>
            </a:r>
            <a:endParaRPr lang="nl-NL" dirty="0"/>
          </a:p>
          <a:p>
            <a:pPr marL="179705" lvl="1" indent="-179705"/>
            <a:r>
              <a:rPr lang="nl-NL" sz="1400" dirty="0"/>
              <a:t>Plus 138 officiële verzoeken, aanvragen en vragen in 2024.</a:t>
            </a:r>
          </a:p>
          <a:p>
            <a:pPr marL="0" lvl="1" indent="0">
              <a:buNone/>
            </a:pPr>
            <a:endParaRPr lang="nl-NL" b="1" dirty="0"/>
          </a:p>
          <a:p>
            <a:pPr marL="0" lvl="1" indent="0">
              <a:buNone/>
            </a:pPr>
            <a:r>
              <a:rPr lang="nl-NL" b="1" dirty="0"/>
              <a:t>Financieel beleidsadviseur classis Overijssel-Flevoland:</a:t>
            </a:r>
          </a:p>
          <a:p>
            <a:pPr marL="179705" lvl="1" indent="-179705"/>
            <a:r>
              <a:rPr lang="nl-NL" sz="1400" dirty="0"/>
              <a:t>Martin Harteveld;</a:t>
            </a:r>
          </a:p>
          <a:p>
            <a:pPr marL="179705" lvl="1" indent="-179705"/>
            <a:r>
              <a:rPr lang="nl-NL" sz="1400" dirty="0"/>
              <a:t>Sinds 1 november 2024;</a:t>
            </a:r>
          </a:p>
          <a:p>
            <a:pPr marL="179705" lvl="1" indent="-179705"/>
            <a:r>
              <a:rPr lang="nl-NL" sz="1400" dirty="0"/>
              <a:t>Adviseur van het CCBB;</a:t>
            </a:r>
          </a:p>
          <a:p>
            <a:pPr marL="179705" lvl="1" indent="-179705"/>
            <a:r>
              <a:rPr lang="nl-NL" sz="1400" dirty="0"/>
              <a:t>Vragen en adviezen van/aan gemeenten en classis.</a:t>
            </a:r>
          </a:p>
          <a:p>
            <a:pPr marL="0" lvl="1" indent="0">
              <a:buNone/>
            </a:pPr>
            <a:endParaRPr lang="nl-NL" sz="1400" dirty="0"/>
          </a:p>
          <a:p>
            <a:pPr marL="179705" lvl="1" indent="-179705"/>
            <a:endParaRPr lang="nl-NL" dirty="0"/>
          </a:p>
          <a:p>
            <a:pPr marL="179705" lvl="1" indent="-179705"/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179705" lvl="1" indent="-179705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13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7BD449-F436-353D-D4B3-DB9951F6A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289207-D4DA-FC9B-9AA2-8D162D68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Aanvragen en verzoeken in 2024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564C89C-9E27-18B1-1046-FD249B3B1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22" y="1972236"/>
            <a:ext cx="8447849" cy="4087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705" lvl="1" indent="-179705">
              <a:buFont typeface="Wingdings" panose="020B0604020202020204" pitchFamily="34" charset="0"/>
              <a:buChar char="ü"/>
            </a:pPr>
            <a:endParaRPr lang="nl-NL" sz="1400" dirty="0"/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dirty="0"/>
              <a:t>Beroepingswerk (solvabiliteit): aantal 35 (25%)</a:t>
            </a: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dirty="0"/>
              <a:t>Beleggingen (statuten): aantal 17 (12%)</a:t>
            </a: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dirty="0"/>
              <a:t>Aan- en verkoop vastgoed en grond: aantal 28 (20%)</a:t>
            </a: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dirty="0"/>
              <a:t>Erfpachtovereenkomsten: aantal 8 (6%)</a:t>
            </a: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dirty="0"/>
              <a:t>Arbeidsovereenkomsten: aantal 18 (13%)</a:t>
            </a: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dirty="0"/>
              <a:t>Gespreksverzoeken (diverse onderwerpen): aantal 16 (12%)</a:t>
            </a: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dirty="0"/>
              <a:t>Overige zaken: aantal 16 (12%)</a:t>
            </a:r>
          </a:p>
          <a:p>
            <a:pPr marL="285750" lvl="1" indent="-285750">
              <a:buFont typeface="Wingdings" panose="020B0604020202020204" pitchFamily="34" charset="0"/>
              <a:buChar char="ü"/>
            </a:pPr>
            <a:endParaRPr lang="nl-NL" dirty="0"/>
          </a:p>
          <a:p>
            <a:pPr marL="285750" lvl="1" indent="-285750">
              <a:buFont typeface="Wingdings" panose="020B0604020202020204" pitchFamily="34" charset="0"/>
              <a:buChar char="ü"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179705" lvl="1" indent="-179705">
              <a:buFont typeface="Wingdings" panose="020B0604020202020204" pitchFamily="34" charset="0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842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4E2AB0-5634-B6D3-2569-487EB39F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38E6EC-66F9-E2C4-19E6-DE862D49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Grote gemeenten </a:t>
            </a:r>
            <a:r>
              <a:rPr lang="nl-NL" sz="2800"/>
              <a:t>(data FRIS 11-2-2025)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CDF74F-71F2-7015-331C-DFF6B9AC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22" y="1972236"/>
            <a:ext cx="8447849" cy="4087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nl-NL" sz="1800"/>
              <a:t>Feiten:</a:t>
            </a: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dirty="0"/>
              <a:t>Aantal leden &gt; 2000</a:t>
            </a: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sz="1800">
                <a:ea typeface="+mn-lt"/>
                <a:cs typeface="+mn-lt"/>
              </a:rPr>
              <a:t>108.000 leden (62%)</a:t>
            </a:r>
            <a:endParaRPr lang="nl-NL" dirty="0"/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/>
              <a:t>32 grote gemeenten (24%)</a:t>
            </a: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/>
              <a:t>41 aanvragen en verzoeken in 2024 (30%)</a:t>
            </a:r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r>
              <a:rPr lang="nl-NL"/>
              <a:t>Opvallend: geen zaken over beleggingen. Heeft iedereen een beleggingsstatuut?</a:t>
            </a: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285750" lvl="1" indent="-285750">
              <a:buFont typeface="Wingdings" panose="020B0604020202020204" pitchFamily="34" charset="0"/>
              <a:buChar char="ü"/>
            </a:pPr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marL="179705" lvl="1" indent="-179705">
              <a:buFont typeface="Wingdings" panose="020B0604020202020204" pitchFamily="34" charset="0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54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1CEF56-E51D-B0D3-4A5E-813F03A00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1C63C98-611D-ABE5-CB44-0F9C688F4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Toezicht (1)</a:t>
            </a:r>
            <a:endParaRPr lang="nl-NL" sz="2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E18797E-2B8B-647C-E577-4C2C54E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22" y="1972236"/>
            <a:ext cx="8447849" cy="4087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nl-NL" sz="1800">
                <a:latin typeface="Segoe UI"/>
                <a:cs typeface="Segoe UI"/>
              </a:rPr>
              <a:t>Beoordeling jaarrekeningen en begrotingen:</a:t>
            </a:r>
            <a:endParaRPr lang="en-US" sz="1800">
              <a:latin typeface="Segoe UI"/>
              <a:cs typeface="Segoe UI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Richtlijn begroting en jaarverslaggeving GCBB</a:t>
            </a:r>
            <a:endParaRPr lang="en-US" sz="180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Beoordelingsprotocol CCBB</a:t>
            </a: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nl-NL" sz="1800">
                <a:latin typeface="Arial"/>
                <a:cs typeface="Arial"/>
              </a:rPr>
              <a:t>Feedback vanuit het CCBB aan grote gemeenten: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Meeste opmerkingen gaan over ANBI </a:t>
            </a: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Opvolging aanbevelingen controlecommissie (m.n. AO/IC)</a:t>
            </a:r>
            <a:endParaRPr lang="en-US" sz="180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Bestuursverslag</a:t>
            </a: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Segoe UI"/>
              <a:cs typeface="Segoe UI"/>
            </a:endParaRPr>
          </a:p>
          <a:p>
            <a:pPr marL="0" lvl="1" indent="0">
              <a:buNone/>
            </a:pPr>
            <a:endParaRPr lang="nl-NL" dirty="0"/>
          </a:p>
          <a:p>
            <a:pPr marL="179705" lvl="1" indent="-179705">
              <a:buFont typeface="Wingdings" panose="020B0604020202020204" pitchFamily="34" charset="0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36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7B2582-C947-CB43-2847-B7EE1F35A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01889A-8AC6-E3C5-C398-503ECDFD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Toezicht (2)</a:t>
            </a:r>
            <a:endParaRPr lang="nl-NL" sz="2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CA77E0E-400A-1B84-02F6-924B64A45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22" y="1972236"/>
            <a:ext cx="8447849" cy="4087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nl-NL" sz="1800">
                <a:latin typeface="Segoe UI"/>
                <a:cs typeface="Segoe UI"/>
              </a:rPr>
              <a:t>Risicoindicatie:</a:t>
            </a:r>
            <a:endParaRPr lang="en-US" sz="1800">
              <a:latin typeface="Segoe UI"/>
              <a:cs typeface="Segoe UI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CvK: (1) Levensduur vrije reserve en (2) Continuiteitscriterium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CvD: indicatie voor 'overheveling'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Berekende risicoindicatie versus beoordeling CCBB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Geen/zeer laag (A), Gematigd (B), Hoog (C), Zeer hoog (D)</a:t>
            </a:r>
            <a:endParaRPr lang="en-US" sz="180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C = gesprek CCBB en meerjarenraming, D = verscherpt toezicht</a:t>
            </a: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nl-NL" sz="1800">
                <a:latin typeface="Arial"/>
                <a:cs typeface="Arial"/>
              </a:rPr>
              <a:t>Grote gemeenten: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CvK: status A (12) en status B (20)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r>
              <a:rPr lang="nl-NL" sz="1800">
                <a:latin typeface="Arial"/>
                <a:cs typeface="Arial"/>
              </a:rPr>
              <a:t>CvD: status A (19) en status B (13)</a:t>
            </a: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nl-NL" sz="1800">
                <a:latin typeface="Arial"/>
                <a:cs typeface="Arial"/>
              </a:rPr>
              <a:t>Totaal classis: 3 keer status C en geen D</a:t>
            </a: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,Sans-Serif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Segoe UI"/>
              <a:cs typeface="Segoe UI"/>
            </a:endParaRPr>
          </a:p>
          <a:p>
            <a:pPr marL="0" lvl="1" indent="0">
              <a:buNone/>
            </a:pPr>
            <a:endParaRPr lang="nl-NL" dirty="0"/>
          </a:p>
          <a:p>
            <a:pPr marL="179705" lvl="1" indent="-179705">
              <a:buFont typeface="Wingdings" panose="020B0604020202020204" pitchFamily="34" charset="0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902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2EAD60-8947-358A-F598-AEA35CD60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2640C1-6EF9-010A-5014-D726629B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Adviezen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0DDCB20-5945-DAB6-FCE6-FDA8D85F0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22" y="1972236"/>
            <a:ext cx="8447849" cy="4087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nl-NL" sz="1800">
                <a:latin typeface="Segoe UI"/>
                <a:cs typeface="Segoe UI"/>
              </a:rPr>
              <a:t>Vooruitkijken is van groot belang:</a:t>
            </a:r>
            <a:endParaRPr lang="nl-NL" sz="1800" dirty="0">
              <a:latin typeface="Segoe UI"/>
              <a:cs typeface="Segoe UI"/>
            </a:endParaRPr>
          </a:p>
          <a:p>
            <a:pPr marL="0" lvl="1" indent="0">
              <a:buNone/>
            </a:pPr>
            <a:endParaRPr lang="nl-NL" sz="1800" dirty="0">
              <a:latin typeface="Segoe UI"/>
              <a:cs typeface="Segoe UI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sz="1800">
                <a:latin typeface="Segoe UI"/>
                <a:cs typeface="Segoe UI"/>
              </a:rPr>
              <a:t>Maak regelmatig een meerjarenraming (in FRIS)</a:t>
            </a:r>
            <a:endParaRPr lang="en-US" sz="1800">
              <a:latin typeface="Segoe UI"/>
              <a:cs typeface="Segoe UI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sz="1800">
                <a:latin typeface="Arial"/>
                <a:cs typeface="Arial"/>
              </a:rPr>
              <a:t>Stuur vroegtijdig bij 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sz="1800">
                <a:latin typeface="Arial"/>
                <a:cs typeface="Arial"/>
              </a:rPr>
              <a:t>Stel een vastgoedbeleid vast (indien van toepassing)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sz="1800">
                <a:latin typeface="Arial"/>
                <a:cs typeface="Arial"/>
              </a:rPr>
              <a:t>Stel een beleggingsbeleid vast (indien van toepassing)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sz="1800">
                <a:latin typeface="Arial"/>
                <a:cs typeface="Arial"/>
              </a:rPr>
              <a:t>Zoek naar samenwerking en/of uitbesteding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sz="1800">
                <a:latin typeface="Arial"/>
                <a:cs typeface="Arial"/>
              </a:rPr>
              <a:t>Maak gebruik van wat er al is (PKN/VKB websites etc.) 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sz="1800">
                <a:latin typeface="Arial"/>
                <a:cs typeface="Arial"/>
              </a:rPr>
              <a:t>Vraag om een gesprek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Segoe UI"/>
              <a:cs typeface="Segoe UI"/>
            </a:endParaRPr>
          </a:p>
          <a:p>
            <a:pPr marL="0" lvl="1" indent="0">
              <a:buNone/>
            </a:pPr>
            <a:endParaRPr lang="nl-NL" dirty="0"/>
          </a:p>
          <a:p>
            <a:pPr marL="179705" lvl="1" indent="-179705">
              <a:buFont typeface="Wingdings" panose="020B0604020202020204" pitchFamily="34" charset="0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64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D51336-A08A-D12D-90C2-EFEB56F90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FEC41F-4CA2-AFB4-E094-8560286C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Gegevens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97B75EB-115C-3459-1B2C-B806685C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822" y="1972236"/>
            <a:ext cx="8447849" cy="4087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sz="1800">
                <a:latin typeface="Arial"/>
                <a:cs typeface="Arial"/>
              </a:rPr>
              <a:t>Martin Harteveld:</a:t>
            </a: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nl-NL" sz="1800">
                <a:latin typeface="Arial"/>
                <a:cs typeface="Arial"/>
              </a:rPr>
              <a:t>Mail: </a:t>
            </a:r>
            <a:r>
              <a:rPr lang="nl-NL" sz="1800" dirty="0">
                <a:latin typeface="Arial"/>
                <a:cs typeface="Arial"/>
                <a:hlinkClick r:id="rId2"/>
              </a:rPr>
              <a:t>m.harteveld@protestantsekerk.nl</a:t>
            </a: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nl-NL" sz="1800">
                <a:latin typeface="Arial"/>
                <a:cs typeface="Arial"/>
              </a:rPr>
              <a:t>Tel.: 030-8801521 (schakelt door naar mijn mobiel)</a:t>
            </a: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r>
              <a:rPr lang="nl-NL" sz="1800">
                <a:latin typeface="Arial"/>
                <a:cs typeface="Arial"/>
              </a:rPr>
              <a:t>CCBB Overijssel-Flevoland:</a:t>
            </a: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nl-NL" sz="1800">
                <a:latin typeface="Arial"/>
                <a:cs typeface="Arial"/>
              </a:rPr>
              <a:t>Mail: </a:t>
            </a:r>
            <a:r>
              <a:rPr lang="nl-NL" sz="1800" dirty="0">
                <a:latin typeface="Arial"/>
                <a:cs typeface="Arial"/>
                <a:hlinkClick r:id="rId3"/>
              </a:rPr>
              <a:t>ccbb-overijssel-flevoland@protestantsekerk.nl</a:t>
            </a: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nl-NL" sz="1800">
                <a:latin typeface="Arial"/>
                <a:cs typeface="Arial"/>
              </a:rPr>
              <a:t>Tel. 030 – 880 1425 (di, wo, do)</a:t>
            </a:r>
            <a:endParaRPr lang="nl-NL"/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 marL="285750" lvl="1" indent="-285750">
              <a:buFont typeface="Wingdings" panose="020B0604020202020204" pitchFamily="34" charset="0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nl-NL" sz="1800" dirty="0">
              <a:latin typeface="Segoe UI"/>
              <a:cs typeface="Segoe UI"/>
            </a:endParaRPr>
          </a:p>
          <a:p>
            <a:pPr marL="0" lvl="1" indent="0">
              <a:buNone/>
            </a:pPr>
            <a:endParaRPr lang="nl-NL" dirty="0"/>
          </a:p>
          <a:p>
            <a:pPr marL="179705" lvl="1" indent="-179705">
              <a:buFont typeface="Wingdings" panose="020B0604020202020204" pitchFamily="34" charset="0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51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220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rotestantse Kerk">
      <a:dk1>
        <a:sysClr val="windowText" lastClr="000000"/>
      </a:dk1>
      <a:lt1>
        <a:sysClr val="window" lastClr="FFFFFF"/>
      </a:lt1>
      <a:dk2>
        <a:srgbClr val="7E6F5D"/>
      </a:dk2>
      <a:lt2>
        <a:srgbClr val="E8E8E8"/>
      </a:lt2>
      <a:accent1>
        <a:srgbClr val="CF3835"/>
      </a:accent1>
      <a:accent2>
        <a:srgbClr val="E98C00"/>
      </a:accent2>
      <a:accent3>
        <a:srgbClr val="8D3175"/>
      </a:accent3>
      <a:accent4>
        <a:srgbClr val="FFFF00"/>
      </a:accent4>
      <a:accent5>
        <a:srgbClr val="B83288"/>
      </a:accent5>
      <a:accent6>
        <a:srgbClr val="7E6F5D"/>
      </a:accent6>
      <a:hlink>
        <a:srgbClr val="8D3175"/>
      </a:hlink>
      <a:folHlink>
        <a:srgbClr val="B83288"/>
      </a:folHlink>
    </a:clrScheme>
    <a:fontScheme name="Protestantse Kerk">
      <a:majorFont>
        <a:latin typeface="Bree Rg"/>
        <a:ea typeface=""/>
        <a:cs typeface=""/>
      </a:majorFont>
      <a:minorFont>
        <a:latin typeface="Museo Sans 1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C22AFB57B0AC459C1FBFE5254A090D" ma:contentTypeVersion="11" ma:contentTypeDescription="Een nieuw document maken." ma:contentTypeScope="" ma:versionID="b41c58fe3fc0ce276963c35ae676ef3f">
  <xsd:schema xmlns:xsd="http://www.w3.org/2001/XMLSchema" xmlns:xs="http://www.w3.org/2001/XMLSchema" xmlns:p="http://schemas.microsoft.com/office/2006/metadata/properties" xmlns:ns2="5998cf98-f382-4660-be27-6327ec91dbe5" xmlns:ns3="f5de6054-d2f7-44a9-8563-e81db47d47fc" targetNamespace="http://schemas.microsoft.com/office/2006/metadata/properties" ma:root="true" ma:fieldsID="9842cf20f7ab682325b7f1b1bf8f7546" ns2:_="" ns3:_="">
    <xsd:import namespace="5998cf98-f382-4660-be27-6327ec91dbe5"/>
    <xsd:import namespace="f5de6054-d2f7-44a9-8563-e81db47d47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8cf98-f382-4660-be27-6327ec91d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56b64be9-ece9-448a-b811-6afe781e8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e6054-d2f7-44a9-8563-e81db47d47f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614bd5e-ed2e-48ae-a71a-d0a025661ffc}" ma:internalName="TaxCatchAll" ma:showField="CatchAllData" ma:web="f5de6054-d2f7-44a9-8563-e81db47d47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de6054-d2f7-44a9-8563-e81db47d47fc" xsi:nil="true"/>
    <lcf76f155ced4ddcb4097134ff3c332f xmlns="5998cf98-f382-4660-be27-6327ec91db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5A52A0-FB50-4D5F-89D7-48BFD19E3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8cf98-f382-4660-be27-6327ec91dbe5"/>
    <ds:schemaRef ds:uri="f5de6054-d2f7-44a9-8563-e81db47d4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F7B7C9-3853-4EA8-8E1C-58F8935F09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DB6DB1-BD1B-47E8-9619-79B0AE3995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5de6054-d2f7-44a9-8563-e81db47d47fc"/>
    <ds:schemaRef ds:uri="5998cf98-f382-4660-be27-6327ec91dbe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285</Words>
  <Application>Microsoft Office PowerPoint</Application>
  <PresentationFormat>Breedbeeld</PresentationFormat>
  <Paragraphs>104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Aptos</vt:lpstr>
      <vt:lpstr>Arial</vt:lpstr>
      <vt:lpstr>Bree Rg</vt:lpstr>
      <vt:lpstr>Museo Sans 100</vt:lpstr>
      <vt:lpstr>Segoe UI</vt:lpstr>
      <vt:lpstr>Wingdings</vt:lpstr>
      <vt:lpstr>Wingdings,Sans-Serif</vt:lpstr>
      <vt:lpstr>Kantoorthema</vt:lpstr>
      <vt:lpstr>CCBB en Grote gemeenten in Overijssel-Flevoland</vt:lpstr>
      <vt:lpstr>Korte intro</vt:lpstr>
      <vt:lpstr>Aanvragen en verzoeken in 2024</vt:lpstr>
      <vt:lpstr>Grote gemeenten (data FRIS 11-2-2025)</vt:lpstr>
      <vt:lpstr>Toezicht (1)</vt:lpstr>
      <vt:lpstr>Toezicht (2)</vt:lpstr>
      <vt:lpstr>Adviezen</vt:lpstr>
      <vt:lpstr>Gegevens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Korine Bliek</dc:creator>
  <cp:lastModifiedBy>Microsoft-account</cp:lastModifiedBy>
  <cp:revision>652</cp:revision>
  <dcterms:created xsi:type="dcterms:W3CDTF">2024-05-07T13:30:52Z</dcterms:created>
  <dcterms:modified xsi:type="dcterms:W3CDTF">2025-10-17T14:11:44Z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0x0101006CC22AFB57B0AC459C1FBFE5254A090D</vt:lpwstr>
  </property>
</Properties>
</file>